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364641547" r:id="rId2"/>
  </p:sldMasterIdLst>
  <p:sldIdLst>
    <p:sldId id="256" r:id="rId3"/>
    <p:sldId id="257" r:id="rId4"/>
    <p:sldId id="258" r:id="rId5"/>
    <p:sldId id="259" r:id="rId6"/>
    <p:sldId id="295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96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019" autoAdjust="0"/>
    <p:restoredTop sz="94660"/>
  </p:normalViewPr>
  <p:slideViewPr>
    <p:cSldViewPr>
      <p:cViewPr varScale="1">
        <p:scale>
          <a:sx n="76" d="100"/>
          <a:sy n="76" d="100"/>
        </p:scale>
        <p:origin x="3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07678" y="947420"/>
            <a:ext cx="725678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581296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4213230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10790835" y="783221"/>
            <a:ext cx="734060" cy="60325"/>
          </a:xfrm>
          <a:custGeom>
            <a:avLst/>
            <a:gdLst/>
            <a:ahLst/>
            <a:cxnLst/>
            <a:rect l="l" t="t" r="r" b="b"/>
            <a:pathLst>
              <a:path w="734059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734059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734059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734059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734059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734059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734059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734059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734059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734059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734059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734059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734059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734059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11529530" y="783221"/>
            <a:ext cx="258445" cy="60325"/>
          </a:xfrm>
          <a:custGeom>
            <a:avLst/>
            <a:gdLst/>
            <a:ahLst/>
            <a:cxnLst/>
            <a:rect l="l" t="t" r="r" b="b"/>
            <a:pathLst>
              <a:path w="258445" h="60325">
                <a:moveTo>
                  <a:pt x="48361" y="28486"/>
                </a:moveTo>
                <a:lnTo>
                  <a:pt x="28600" y="28486"/>
                </a:lnTo>
                <a:lnTo>
                  <a:pt x="28600" y="34518"/>
                </a:lnTo>
                <a:lnTo>
                  <a:pt x="41605" y="34518"/>
                </a:lnTo>
                <a:lnTo>
                  <a:pt x="41605" y="52400"/>
                </a:lnTo>
                <a:lnTo>
                  <a:pt x="37757" y="53327"/>
                </a:lnTo>
                <a:lnTo>
                  <a:pt x="33820" y="53784"/>
                </a:lnTo>
                <a:lnTo>
                  <a:pt x="22364" y="53784"/>
                </a:lnTo>
                <a:lnTo>
                  <a:pt x="16738" y="51765"/>
                </a:lnTo>
                <a:lnTo>
                  <a:pt x="9080" y="43662"/>
                </a:lnTo>
                <a:lnTo>
                  <a:pt x="7162" y="37719"/>
                </a:lnTo>
                <a:lnTo>
                  <a:pt x="7162" y="22415"/>
                </a:lnTo>
                <a:lnTo>
                  <a:pt x="9144" y="16573"/>
                </a:lnTo>
                <a:lnTo>
                  <a:pt x="17106" y="8153"/>
                </a:lnTo>
                <a:lnTo>
                  <a:pt x="22631" y="6045"/>
                </a:lnTo>
                <a:lnTo>
                  <a:pt x="34569" y="6045"/>
                </a:lnTo>
                <a:lnTo>
                  <a:pt x="39611" y="7150"/>
                </a:lnTo>
                <a:lnTo>
                  <a:pt x="44869" y="9385"/>
                </a:lnTo>
                <a:lnTo>
                  <a:pt x="47498" y="3416"/>
                </a:lnTo>
                <a:lnTo>
                  <a:pt x="42138" y="1143"/>
                </a:lnTo>
                <a:lnTo>
                  <a:pt x="36360" y="0"/>
                </a:lnTo>
                <a:lnTo>
                  <a:pt x="24028" y="0"/>
                </a:lnTo>
                <a:lnTo>
                  <a:pt x="0" y="23837"/>
                </a:lnTo>
                <a:lnTo>
                  <a:pt x="0" y="39306"/>
                </a:lnTo>
                <a:lnTo>
                  <a:pt x="2451" y="46634"/>
                </a:lnTo>
                <a:lnTo>
                  <a:pt x="12268" y="57099"/>
                </a:lnTo>
                <a:lnTo>
                  <a:pt x="19113" y="59715"/>
                </a:lnTo>
                <a:lnTo>
                  <a:pt x="32105" y="59715"/>
                </a:lnTo>
                <a:lnTo>
                  <a:pt x="35801" y="59461"/>
                </a:lnTo>
                <a:lnTo>
                  <a:pt x="42164" y="58445"/>
                </a:lnTo>
                <a:lnTo>
                  <a:pt x="45288" y="57708"/>
                </a:lnTo>
                <a:lnTo>
                  <a:pt x="48361" y="56730"/>
                </a:lnTo>
                <a:lnTo>
                  <a:pt x="48361" y="28486"/>
                </a:lnTo>
                <a:close/>
              </a:path>
              <a:path w="258445" h="60325">
                <a:moveTo>
                  <a:pt x="94742" y="838"/>
                </a:moveTo>
                <a:lnTo>
                  <a:pt x="62331" y="838"/>
                </a:lnTo>
                <a:lnTo>
                  <a:pt x="62331" y="58915"/>
                </a:lnTo>
                <a:lnTo>
                  <a:pt x="94742" y="58915"/>
                </a:lnTo>
                <a:lnTo>
                  <a:pt x="94742" y="52870"/>
                </a:lnTo>
                <a:lnTo>
                  <a:pt x="69088" y="52870"/>
                </a:lnTo>
                <a:lnTo>
                  <a:pt x="69088" y="31508"/>
                </a:lnTo>
                <a:lnTo>
                  <a:pt x="93192" y="31508"/>
                </a:lnTo>
                <a:lnTo>
                  <a:pt x="93192" y="25552"/>
                </a:lnTo>
                <a:lnTo>
                  <a:pt x="69088" y="25552"/>
                </a:lnTo>
                <a:lnTo>
                  <a:pt x="69088" y="6832"/>
                </a:lnTo>
                <a:lnTo>
                  <a:pt x="94742" y="6832"/>
                </a:lnTo>
                <a:lnTo>
                  <a:pt x="94742" y="838"/>
                </a:lnTo>
                <a:close/>
              </a:path>
              <a:path w="258445" h="60325">
                <a:moveTo>
                  <a:pt x="153047" y="838"/>
                </a:moveTo>
                <a:lnTo>
                  <a:pt x="146735" y="838"/>
                </a:lnTo>
                <a:lnTo>
                  <a:pt x="146672" y="35839"/>
                </a:lnTo>
                <a:lnTo>
                  <a:pt x="147281" y="49377"/>
                </a:lnTo>
                <a:lnTo>
                  <a:pt x="146964" y="49377"/>
                </a:lnTo>
                <a:lnTo>
                  <a:pt x="115265" y="838"/>
                </a:lnTo>
                <a:lnTo>
                  <a:pt x="107632" y="838"/>
                </a:lnTo>
                <a:lnTo>
                  <a:pt x="107632" y="58915"/>
                </a:lnTo>
                <a:lnTo>
                  <a:pt x="113880" y="58915"/>
                </a:lnTo>
                <a:lnTo>
                  <a:pt x="113880" y="21132"/>
                </a:lnTo>
                <a:lnTo>
                  <a:pt x="113665" y="15887"/>
                </a:lnTo>
                <a:lnTo>
                  <a:pt x="113233" y="10172"/>
                </a:lnTo>
                <a:lnTo>
                  <a:pt x="113563" y="10172"/>
                </a:lnTo>
                <a:lnTo>
                  <a:pt x="145338" y="58915"/>
                </a:lnTo>
                <a:lnTo>
                  <a:pt x="153047" y="58915"/>
                </a:lnTo>
                <a:lnTo>
                  <a:pt x="153047" y="838"/>
                </a:lnTo>
                <a:close/>
              </a:path>
              <a:path w="258445" h="60325">
                <a:moveTo>
                  <a:pt x="210007" y="3340"/>
                </a:moveTo>
                <a:lnTo>
                  <a:pt x="205447" y="1117"/>
                </a:lnTo>
                <a:lnTo>
                  <a:pt x="200126" y="12"/>
                </a:lnTo>
                <a:lnTo>
                  <a:pt x="188290" y="12"/>
                </a:lnTo>
                <a:lnTo>
                  <a:pt x="166014" y="23812"/>
                </a:lnTo>
                <a:lnTo>
                  <a:pt x="166014" y="39357"/>
                </a:lnTo>
                <a:lnTo>
                  <a:pt x="168351" y="46736"/>
                </a:lnTo>
                <a:lnTo>
                  <a:pt x="177660" y="57111"/>
                </a:lnTo>
                <a:lnTo>
                  <a:pt x="184264" y="59702"/>
                </a:lnTo>
                <a:lnTo>
                  <a:pt x="198742" y="59702"/>
                </a:lnTo>
                <a:lnTo>
                  <a:pt x="203708" y="58953"/>
                </a:lnTo>
                <a:lnTo>
                  <a:pt x="207746" y="57442"/>
                </a:lnTo>
                <a:lnTo>
                  <a:pt x="207746" y="51523"/>
                </a:lnTo>
                <a:lnTo>
                  <a:pt x="202552" y="52984"/>
                </a:lnTo>
                <a:lnTo>
                  <a:pt x="197916" y="53708"/>
                </a:lnTo>
                <a:lnTo>
                  <a:pt x="187261" y="53708"/>
                </a:lnTo>
                <a:lnTo>
                  <a:pt x="182168" y="51638"/>
                </a:lnTo>
                <a:lnTo>
                  <a:pt x="175044" y="43357"/>
                </a:lnTo>
                <a:lnTo>
                  <a:pt x="173253" y="37477"/>
                </a:lnTo>
                <a:lnTo>
                  <a:pt x="173253" y="22491"/>
                </a:lnTo>
                <a:lnTo>
                  <a:pt x="175107" y="16662"/>
                </a:lnTo>
                <a:lnTo>
                  <a:pt x="182511" y="8166"/>
                </a:lnTo>
                <a:lnTo>
                  <a:pt x="187553" y="6045"/>
                </a:lnTo>
                <a:lnTo>
                  <a:pt x="193941" y="6045"/>
                </a:lnTo>
                <a:lnTo>
                  <a:pt x="198348" y="6045"/>
                </a:lnTo>
                <a:lnTo>
                  <a:pt x="202742" y="7073"/>
                </a:lnTo>
                <a:lnTo>
                  <a:pt x="207149" y="9144"/>
                </a:lnTo>
                <a:lnTo>
                  <a:pt x="210007" y="3340"/>
                </a:lnTo>
                <a:close/>
              </a:path>
              <a:path w="258445" h="60325">
                <a:moveTo>
                  <a:pt x="258064" y="838"/>
                </a:moveTo>
                <a:lnTo>
                  <a:pt x="250736" y="838"/>
                </a:lnTo>
                <a:lnTo>
                  <a:pt x="235229" y="29870"/>
                </a:lnTo>
                <a:lnTo>
                  <a:pt x="219837" y="838"/>
                </a:lnTo>
                <a:lnTo>
                  <a:pt x="212432" y="838"/>
                </a:lnTo>
                <a:lnTo>
                  <a:pt x="231813" y="36715"/>
                </a:lnTo>
                <a:lnTo>
                  <a:pt x="231813" y="58915"/>
                </a:lnTo>
                <a:lnTo>
                  <a:pt x="238645" y="58915"/>
                </a:lnTo>
                <a:lnTo>
                  <a:pt x="238645" y="36385"/>
                </a:lnTo>
                <a:lnTo>
                  <a:pt x="258064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0" name="bg object 3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sp>
        <p:nvSpPr>
          <p:cNvPr id="31" name="bg object 31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g object 32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g object 33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g object 34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g object 35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g object 37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40381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1291631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6" name="bg object 2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8715362" y="5909299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30" y="28030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39"/>
                </a:lnTo>
                <a:lnTo>
                  <a:pt x="28030" y="546159"/>
                </a:lnTo>
                <a:lnTo>
                  <a:pt x="58449" y="566669"/>
                </a:lnTo>
                <a:lnTo>
                  <a:pt x="95700" y="574189"/>
                </a:lnTo>
                <a:lnTo>
                  <a:pt x="2286593" y="574189"/>
                </a:lnTo>
                <a:lnTo>
                  <a:pt x="2323844" y="566669"/>
                </a:lnTo>
                <a:lnTo>
                  <a:pt x="2354264" y="546159"/>
                </a:lnTo>
                <a:lnTo>
                  <a:pt x="2374773" y="515739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30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901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2898791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3646415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indent="-324892" algn="ctr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234474" y="305153"/>
            <a:ext cx="389255" cy="362585"/>
          </a:xfrm>
          <a:custGeom>
            <a:avLst/>
            <a:gdLst/>
            <a:ahLst/>
            <a:cxnLst/>
            <a:rect l="l" t="t" r="r" b="b"/>
            <a:pathLst>
              <a:path w="389254" h="362584">
                <a:moveTo>
                  <a:pt x="255315" y="0"/>
                </a:moveTo>
                <a:lnTo>
                  <a:pt x="133697" y="0"/>
                </a:lnTo>
                <a:lnTo>
                  <a:pt x="0" y="358962"/>
                </a:lnTo>
                <a:lnTo>
                  <a:pt x="113197" y="358962"/>
                </a:lnTo>
                <a:lnTo>
                  <a:pt x="121811" y="330001"/>
                </a:lnTo>
                <a:lnTo>
                  <a:pt x="126095" y="316285"/>
                </a:lnTo>
                <a:lnTo>
                  <a:pt x="130891" y="303486"/>
                </a:lnTo>
                <a:lnTo>
                  <a:pt x="255502" y="303486"/>
                </a:lnTo>
                <a:lnTo>
                  <a:pt x="260103" y="318171"/>
                </a:lnTo>
                <a:lnTo>
                  <a:pt x="264105" y="332856"/>
                </a:lnTo>
                <a:lnTo>
                  <a:pt x="268545" y="347540"/>
                </a:lnTo>
                <a:lnTo>
                  <a:pt x="274460" y="362225"/>
                </a:lnTo>
                <a:lnTo>
                  <a:pt x="389144" y="362225"/>
                </a:lnTo>
                <a:lnTo>
                  <a:pt x="255315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304408" y="367155"/>
            <a:ext cx="234950" cy="219710"/>
          </a:xfrm>
          <a:custGeom>
            <a:avLst/>
            <a:gdLst/>
            <a:ahLst/>
            <a:cxnLst/>
            <a:rect l="l" t="t" r="r" b="b"/>
            <a:pathLst>
              <a:path w="234950" h="219709">
                <a:moveTo>
                  <a:pt x="64794" y="0"/>
                </a:moveTo>
                <a:lnTo>
                  <a:pt x="0" y="191719"/>
                </a:lnTo>
                <a:lnTo>
                  <a:pt x="117416" y="219276"/>
                </a:lnTo>
                <a:lnTo>
                  <a:pt x="234746" y="204501"/>
                </a:lnTo>
                <a:lnTo>
                  <a:pt x="203808" y="38591"/>
                </a:lnTo>
                <a:lnTo>
                  <a:pt x="647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90835" y="783221"/>
            <a:ext cx="996950" cy="60325"/>
          </a:xfrm>
          <a:custGeom>
            <a:avLst/>
            <a:gdLst/>
            <a:ahLst/>
            <a:cxnLst/>
            <a:rect l="l" t="t" r="r" b="b"/>
            <a:pathLst>
              <a:path w="996950" h="60325">
                <a:moveTo>
                  <a:pt x="46418" y="20345"/>
                </a:moveTo>
                <a:lnTo>
                  <a:pt x="43903" y="13347"/>
                </a:lnTo>
                <a:lnTo>
                  <a:pt x="39255" y="8712"/>
                </a:lnTo>
                <a:lnTo>
                  <a:pt x="39255" y="21983"/>
                </a:lnTo>
                <a:lnTo>
                  <a:pt x="39255" y="37312"/>
                </a:lnTo>
                <a:lnTo>
                  <a:pt x="37223" y="43180"/>
                </a:lnTo>
                <a:lnTo>
                  <a:pt x="29108" y="51092"/>
                </a:lnTo>
                <a:lnTo>
                  <a:pt x="23050" y="53073"/>
                </a:lnTo>
                <a:lnTo>
                  <a:pt x="6756" y="53073"/>
                </a:lnTo>
                <a:lnTo>
                  <a:pt x="6756" y="6680"/>
                </a:lnTo>
                <a:lnTo>
                  <a:pt x="24079" y="6680"/>
                </a:lnTo>
                <a:lnTo>
                  <a:pt x="29743" y="8597"/>
                </a:lnTo>
                <a:lnTo>
                  <a:pt x="37350" y="16281"/>
                </a:lnTo>
                <a:lnTo>
                  <a:pt x="39255" y="21983"/>
                </a:lnTo>
                <a:lnTo>
                  <a:pt x="39255" y="8712"/>
                </a:lnTo>
                <a:lnTo>
                  <a:pt x="37223" y="6680"/>
                </a:lnTo>
                <a:lnTo>
                  <a:pt x="33883" y="3340"/>
                </a:lnTo>
                <a:lnTo>
                  <a:pt x="26860" y="838"/>
                </a:lnTo>
                <a:lnTo>
                  <a:pt x="0" y="838"/>
                </a:lnTo>
                <a:lnTo>
                  <a:pt x="0" y="58915"/>
                </a:lnTo>
                <a:lnTo>
                  <a:pt x="25882" y="58915"/>
                </a:lnTo>
                <a:lnTo>
                  <a:pt x="33388" y="56375"/>
                </a:lnTo>
                <a:lnTo>
                  <a:pt x="36779" y="53073"/>
                </a:lnTo>
                <a:lnTo>
                  <a:pt x="43802" y="46240"/>
                </a:lnTo>
                <a:lnTo>
                  <a:pt x="46418" y="38912"/>
                </a:lnTo>
                <a:lnTo>
                  <a:pt x="46418" y="20345"/>
                </a:lnTo>
                <a:close/>
              </a:path>
              <a:path w="996950" h="60325">
                <a:moveTo>
                  <a:pt x="91795" y="838"/>
                </a:moveTo>
                <a:lnTo>
                  <a:pt x="59372" y="838"/>
                </a:lnTo>
                <a:lnTo>
                  <a:pt x="59372" y="58915"/>
                </a:lnTo>
                <a:lnTo>
                  <a:pt x="91795" y="58915"/>
                </a:lnTo>
                <a:lnTo>
                  <a:pt x="91795" y="52870"/>
                </a:lnTo>
                <a:lnTo>
                  <a:pt x="66141" y="52870"/>
                </a:lnTo>
                <a:lnTo>
                  <a:pt x="66141" y="31508"/>
                </a:lnTo>
                <a:lnTo>
                  <a:pt x="90246" y="31508"/>
                </a:lnTo>
                <a:lnTo>
                  <a:pt x="90246" y="25552"/>
                </a:lnTo>
                <a:lnTo>
                  <a:pt x="66141" y="25552"/>
                </a:lnTo>
                <a:lnTo>
                  <a:pt x="66141" y="6832"/>
                </a:lnTo>
                <a:lnTo>
                  <a:pt x="91795" y="6832"/>
                </a:lnTo>
                <a:lnTo>
                  <a:pt x="91795" y="838"/>
                </a:lnTo>
                <a:close/>
              </a:path>
              <a:path w="996950" h="60325">
                <a:moveTo>
                  <a:pt x="137096" y="838"/>
                </a:moveTo>
                <a:lnTo>
                  <a:pt x="104686" y="838"/>
                </a:lnTo>
                <a:lnTo>
                  <a:pt x="104686" y="58915"/>
                </a:lnTo>
                <a:lnTo>
                  <a:pt x="111442" y="58915"/>
                </a:lnTo>
                <a:lnTo>
                  <a:pt x="111442" y="34086"/>
                </a:lnTo>
                <a:lnTo>
                  <a:pt x="135547" y="34086"/>
                </a:lnTo>
                <a:lnTo>
                  <a:pt x="135547" y="28092"/>
                </a:lnTo>
                <a:lnTo>
                  <a:pt x="111442" y="28092"/>
                </a:lnTo>
                <a:lnTo>
                  <a:pt x="111442" y="6832"/>
                </a:lnTo>
                <a:lnTo>
                  <a:pt x="137096" y="6832"/>
                </a:lnTo>
                <a:lnTo>
                  <a:pt x="137096" y="838"/>
                </a:lnTo>
                <a:close/>
              </a:path>
              <a:path w="996950" h="60325">
                <a:moveTo>
                  <a:pt x="179146" y="838"/>
                </a:moveTo>
                <a:lnTo>
                  <a:pt x="146723" y="838"/>
                </a:lnTo>
                <a:lnTo>
                  <a:pt x="146723" y="58915"/>
                </a:lnTo>
                <a:lnTo>
                  <a:pt x="179146" y="58915"/>
                </a:lnTo>
                <a:lnTo>
                  <a:pt x="179146" y="52870"/>
                </a:lnTo>
                <a:lnTo>
                  <a:pt x="153492" y="52870"/>
                </a:lnTo>
                <a:lnTo>
                  <a:pt x="153492" y="31508"/>
                </a:lnTo>
                <a:lnTo>
                  <a:pt x="177584" y="31508"/>
                </a:lnTo>
                <a:lnTo>
                  <a:pt x="177584" y="25552"/>
                </a:lnTo>
                <a:lnTo>
                  <a:pt x="153492" y="25552"/>
                </a:lnTo>
                <a:lnTo>
                  <a:pt x="153492" y="6832"/>
                </a:lnTo>
                <a:lnTo>
                  <a:pt x="179146" y="6832"/>
                </a:lnTo>
                <a:lnTo>
                  <a:pt x="179146" y="838"/>
                </a:lnTo>
                <a:close/>
              </a:path>
              <a:path w="996950" h="60325">
                <a:moveTo>
                  <a:pt x="237451" y="838"/>
                </a:moveTo>
                <a:lnTo>
                  <a:pt x="231127" y="838"/>
                </a:lnTo>
                <a:lnTo>
                  <a:pt x="231076" y="35839"/>
                </a:lnTo>
                <a:lnTo>
                  <a:pt x="231686" y="49377"/>
                </a:lnTo>
                <a:lnTo>
                  <a:pt x="231368" y="49377"/>
                </a:lnTo>
                <a:lnTo>
                  <a:pt x="199669" y="838"/>
                </a:lnTo>
                <a:lnTo>
                  <a:pt x="192024" y="838"/>
                </a:lnTo>
                <a:lnTo>
                  <a:pt x="192024" y="58915"/>
                </a:lnTo>
                <a:lnTo>
                  <a:pt x="198272" y="58915"/>
                </a:lnTo>
                <a:lnTo>
                  <a:pt x="198272" y="21132"/>
                </a:lnTo>
                <a:lnTo>
                  <a:pt x="198056" y="15887"/>
                </a:lnTo>
                <a:lnTo>
                  <a:pt x="197637" y="10172"/>
                </a:lnTo>
                <a:lnTo>
                  <a:pt x="197954" y="10172"/>
                </a:lnTo>
                <a:lnTo>
                  <a:pt x="229743" y="58915"/>
                </a:lnTo>
                <a:lnTo>
                  <a:pt x="237451" y="58915"/>
                </a:lnTo>
                <a:lnTo>
                  <a:pt x="237451" y="838"/>
                </a:lnTo>
                <a:close/>
              </a:path>
              <a:path w="996950" h="60325">
                <a:moveTo>
                  <a:pt x="286258" y="39484"/>
                </a:moveTo>
                <a:lnTo>
                  <a:pt x="285102" y="36258"/>
                </a:lnTo>
                <a:lnTo>
                  <a:pt x="280517" y="31280"/>
                </a:lnTo>
                <a:lnTo>
                  <a:pt x="276326" y="28956"/>
                </a:lnTo>
                <a:lnTo>
                  <a:pt x="266598" y="25476"/>
                </a:lnTo>
                <a:lnTo>
                  <a:pt x="263893" y="24295"/>
                </a:lnTo>
                <a:lnTo>
                  <a:pt x="260362" y="22148"/>
                </a:lnTo>
                <a:lnTo>
                  <a:pt x="259118" y="20980"/>
                </a:lnTo>
                <a:lnTo>
                  <a:pt x="257632" y="18402"/>
                </a:lnTo>
                <a:lnTo>
                  <a:pt x="257263" y="16751"/>
                </a:lnTo>
                <a:lnTo>
                  <a:pt x="257263" y="12014"/>
                </a:lnTo>
                <a:lnTo>
                  <a:pt x="258267" y="9880"/>
                </a:lnTo>
                <a:lnTo>
                  <a:pt x="262293" y="6807"/>
                </a:lnTo>
                <a:lnTo>
                  <a:pt x="265099" y="6045"/>
                </a:lnTo>
                <a:lnTo>
                  <a:pt x="273202" y="6045"/>
                </a:lnTo>
                <a:lnTo>
                  <a:pt x="277876" y="7048"/>
                </a:lnTo>
                <a:lnTo>
                  <a:pt x="282676" y="9067"/>
                </a:lnTo>
                <a:lnTo>
                  <a:pt x="284784" y="3187"/>
                </a:lnTo>
                <a:lnTo>
                  <a:pt x="279933" y="1066"/>
                </a:lnTo>
                <a:lnTo>
                  <a:pt x="274612" y="0"/>
                </a:lnTo>
                <a:lnTo>
                  <a:pt x="263296" y="0"/>
                </a:lnTo>
                <a:lnTo>
                  <a:pt x="258838" y="1333"/>
                </a:lnTo>
                <a:lnTo>
                  <a:pt x="252107" y="6629"/>
                </a:lnTo>
                <a:lnTo>
                  <a:pt x="250418" y="10185"/>
                </a:lnTo>
                <a:lnTo>
                  <a:pt x="250418" y="18923"/>
                </a:lnTo>
                <a:lnTo>
                  <a:pt x="251574" y="22377"/>
                </a:lnTo>
                <a:lnTo>
                  <a:pt x="256222" y="27673"/>
                </a:lnTo>
                <a:lnTo>
                  <a:pt x="260083" y="29972"/>
                </a:lnTo>
                <a:lnTo>
                  <a:pt x="269367" y="33274"/>
                </a:lnTo>
                <a:lnTo>
                  <a:pt x="272249" y="34505"/>
                </a:lnTo>
                <a:lnTo>
                  <a:pt x="276034" y="36677"/>
                </a:lnTo>
                <a:lnTo>
                  <a:pt x="277393" y="37871"/>
                </a:lnTo>
                <a:lnTo>
                  <a:pt x="279006" y="40436"/>
                </a:lnTo>
                <a:lnTo>
                  <a:pt x="279412" y="42087"/>
                </a:lnTo>
                <a:lnTo>
                  <a:pt x="279412" y="47142"/>
                </a:lnTo>
                <a:lnTo>
                  <a:pt x="278269" y="49517"/>
                </a:lnTo>
                <a:lnTo>
                  <a:pt x="273710" y="52933"/>
                </a:lnTo>
                <a:lnTo>
                  <a:pt x="270319" y="53784"/>
                </a:lnTo>
                <a:lnTo>
                  <a:pt x="263055" y="53784"/>
                </a:lnTo>
                <a:lnTo>
                  <a:pt x="260273" y="53505"/>
                </a:lnTo>
                <a:lnTo>
                  <a:pt x="254647" y="52336"/>
                </a:lnTo>
                <a:lnTo>
                  <a:pt x="252044" y="51536"/>
                </a:lnTo>
                <a:lnTo>
                  <a:pt x="249656" y="50533"/>
                </a:lnTo>
                <a:lnTo>
                  <a:pt x="249656" y="57048"/>
                </a:lnTo>
                <a:lnTo>
                  <a:pt x="253377" y="58826"/>
                </a:lnTo>
                <a:lnTo>
                  <a:pt x="258673" y="59715"/>
                </a:lnTo>
                <a:lnTo>
                  <a:pt x="271932" y="59715"/>
                </a:lnTo>
                <a:lnTo>
                  <a:pt x="276974" y="58280"/>
                </a:lnTo>
                <a:lnTo>
                  <a:pt x="284403" y="52552"/>
                </a:lnTo>
                <a:lnTo>
                  <a:pt x="286258" y="48577"/>
                </a:lnTo>
                <a:lnTo>
                  <a:pt x="286258" y="43459"/>
                </a:lnTo>
                <a:lnTo>
                  <a:pt x="286258" y="39484"/>
                </a:lnTo>
                <a:close/>
              </a:path>
              <a:path w="996950" h="60325">
                <a:moveTo>
                  <a:pt x="330568" y="838"/>
                </a:moveTo>
                <a:lnTo>
                  <a:pt x="298145" y="838"/>
                </a:lnTo>
                <a:lnTo>
                  <a:pt x="298145" y="58915"/>
                </a:lnTo>
                <a:lnTo>
                  <a:pt x="330568" y="58915"/>
                </a:lnTo>
                <a:lnTo>
                  <a:pt x="330568" y="52870"/>
                </a:lnTo>
                <a:lnTo>
                  <a:pt x="304914" y="52870"/>
                </a:lnTo>
                <a:lnTo>
                  <a:pt x="304914" y="31508"/>
                </a:lnTo>
                <a:lnTo>
                  <a:pt x="329018" y="31508"/>
                </a:lnTo>
                <a:lnTo>
                  <a:pt x="329018" y="25552"/>
                </a:lnTo>
                <a:lnTo>
                  <a:pt x="304914" y="25552"/>
                </a:lnTo>
                <a:lnTo>
                  <a:pt x="304914" y="6832"/>
                </a:lnTo>
                <a:lnTo>
                  <a:pt x="330568" y="6832"/>
                </a:lnTo>
                <a:lnTo>
                  <a:pt x="330568" y="838"/>
                </a:lnTo>
                <a:close/>
              </a:path>
              <a:path w="996950" h="60325">
                <a:moveTo>
                  <a:pt x="408762" y="838"/>
                </a:moveTo>
                <a:lnTo>
                  <a:pt x="402005" y="838"/>
                </a:lnTo>
                <a:lnTo>
                  <a:pt x="402005" y="25552"/>
                </a:lnTo>
                <a:lnTo>
                  <a:pt x="371373" y="25552"/>
                </a:lnTo>
                <a:lnTo>
                  <a:pt x="371373" y="838"/>
                </a:lnTo>
                <a:lnTo>
                  <a:pt x="364617" y="838"/>
                </a:lnTo>
                <a:lnTo>
                  <a:pt x="364617" y="58915"/>
                </a:lnTo>
                <a:lnTo>
                  <a:pt x="371373" y="58915"/>
                </a:lnTo>
                <a:lnTo>
                  <a:pt x="371373" y="31584"/>
                </a:lnTo>
                <a:lnTo>
                  <a:pt x="402005" y="31584"/>
                </a:lnTo>
                <a:lnTo>
                  <a:pt x="402005" y="58915"/>
                </a:lnTo>
                <a:lnTo>
                  <a:pt x="408762" y="58915"/>
                </a:lnTo>
                <a:lnTo>
                  <a:pt x="408762" y="838"/>
                </a:lnTo>
                <a:close/>
              </a:path>
              <a:path w="996950" h="60325">
                <a:moveTo>
                  <a:pt x="457123" y="838"/>
                </a:moveTo>
                <a:lnTo>
                  <a:pt x="424713" y="838"/>
                </a:lnTo>
                <a:lnTo>
                  <a:pt x="424713" y="58915"/>
                </a:lnTo>
                <a:lnTo>
                  <a:pt x="457123" y="58915"/>
                </a:lnTo>
                <a:lnTo>
                  <a:pt x="457123" y="52870"/>
                </a:lnTo>
                <a:lnTo>
                  <a:pt x="431469" y="52870"/>
                </a:lnTo>
                <a:lnTo>
                  <a:pt x="431469" y="31508"/>
                </a:lnTo>
                <a:lnTo>
                  <a:pt x="455574" y="31508"/>
                </a:lnTo>
                <a:lnTo>
                  <a:pt x="455574" y="25552"/>
                </a:lnTo>
                <a:lnTo>
                  <a:pt x="431469" y="25552"/>
                </a:lnTo>
                <a:lnTo>
                  <a:pt x="431469" y="6832"/>
                </a:lnTo>
                <a:lnTo>
                  <a:pt x="457123" y="6832"/>
                </a:lnTo>
                <a:lnTo>
                  <a:pt x="457123" y="838"/>
                </a:lnTo>
                <a:close/>
              </a:path>
              <a:path w="996950" h="60325">
                <a:moveTo>
                  <a:pt x="513575" y="58915"/>
                </a:moveTo>
                <a:lnTo>
                  <a:pt x="506323" y="40436"/>
                </a:lnTo>
                <a:lnTo>
                  <a:pt x="503936" y="34366"/>
                </a:lnTo>
                <a:lnTo>
                  <a:pt x="497217" y="17233"/>
                </a:lnTo>
                <a:lnTo>
                  <a:pt x="497217" y="34366"/>
                </a:lnTo>
                <a:lnTo>
                  <a:pt x="478409" y="34366"/>
                </a:lnTo>
                <a:lnTo>
                  <a:pt x="485254" y="16370"/>
                </a:lnTo>
                <a:lnTo>
                  <a:pt x="486333" y="13322"/>
                </a:lnTo>
                <a:lnTo>
                  <a:pt x="487172" y="10528"/>
                </a:lnTo>
                <a:lnTo>
                  <a:pt x="487756" y="7988"/>
                </a:lnTo>
                <a:lnTo>
                  <a:pt x="488683" y="11303"/>
                </a:lnTo>
                <a:lnTo>
                  <a:pt x="489585" y="14097"/>
                </a:lnTo>
                <a:lnTo>
                  <a:pt x="490461" y="16370"/>
                </a:lnTo>
                <a:lnTo>
                  <a:pt x="497217" y="34366"/>
                </a:lnTo>
                <a:lnTo>
                  <a:pt x="497217" y="17233"/>
                </a:lnTo>
                <a:lnTo>
                  <a:pt x="493598" y="7988"/>
                </a:lnTo>
                <a:lnTo>
                  <a:pt x="490702" y="596"/>
                </a:lnTo>
                <a:lnTo>
                  <a:pt x="485013" y="596"/>
                </a:lnTo>
                <a:lnTo>
                  <a:pt x="462026" y="58915"/>
                </a:lnTo>
                <a:lnTo>
                  <a:pt x="468858" y="58915"/>
                </a:lnTo>
                <a:lnTo>
                  <a:pt x="476021" y="40436"/>
                </a:lnTo>
                <a:lnTo>
                  <a:pt x="499325" y="40436"/>
                </a:lnTo>
                <a:lnTo>
                  <a:pt x="506564" y="58915"/>
                </a:lnTo>
                <a:lnTo>
                  <a:pt x="513575" y="58915"/>
                </a:lnTo>
                <a:close/>
              </a:path>
              <a:path w="996950" h="60325">
                <a:moveTo>
                  <a:pt x="553986" y="52793"/>
                </a:moveTo>
                <a:lnTo>
                  <a:pt x="528320" y="52793"/>
                </a:lnTo>
                <a:lnTo>
                  <a:pt x="528320" y="838"/>
                </a:lnTo>
                <a:lnTo>
                  <a:pt x="521563" y="838"/>
                </a:lnTo>
                <a:lnTo>
                  <a:pt x="521563" y="58915"/>
                </a:lnTo>
                <a:lnTo>
                  <a:pt x="553986" y="58915"/>
                </a:lnTo>
                <a:lnTo>
                  <a:pt x="553986" y="52793"/>
                </a:lnTo>
                <a:close/>
              </a:path>
              <a:path w="996950" h="60325">
                <a:moveTo>
                  <a:pt x="600163" y="838"/>
                </a:moveTo>
                <a:lnTo>
                  <a:pt x="556564" y="838"/>
                </a:lnTo>
                <a:lnTo>
                  <a:pt x="556564" y="6832"/>
                </a:lnTo>
                <a:lnTo>
                  <a:pt x="574979" y="6832"/>
                </a:lnTo>
                <a:lnTo>
                  <a:pt x="574979" y="58915"/>
                </a:lnTo>
                <a:lnTo>
                  <a:pt x="581748" y="58915"/>
                </a:lnTo>
                <a:lnTo>
                  <a:pt x="581748" y="6832"/>
                </a:lnTo>
                <a:lnTo>
                  <a:pt x="600163" y="6832"/>
                </a:lnTo>
                <a:lnTo>
                  <a:pt x="600163" y="838"/>
                </a:lnTo>
                <a:close/>
              </a:path>
              <a:path w="996950" h="60325">
                <a:moveTo>
                  <a:pt x="653059" y="838"/>
                </a:moveTo>
                <a:lnTo>
                  <a:pt x="646303" y="838"/>
                </a:lnTo>
                <a:lnTo>
                  <a:pt x="646303" y="25552"/>
                </a:lnTo>
                <a:lnTo>
                  <a:pt x="615670" y="25552"/>
                </a:lnTo>
                <a:lnTo>
                  <a:pt x="615670" y="838"/>
                </a:lnTo>
                <a:lnTo>
                  <a:pt x="608914" y="838"/>
                </a:lnTo>
                <a:lnTo>
                  <a:pt x="608914" y="58915"/>
                </a:lnTo>
                <a:lnTo>
                  <a:pt x="615670" y="58915"/>
                </a:lnTo>
                <a:lnTo>
                  <a:pt x="615670" y="31584"/>
                </a:lnTo>
                <a:lnTo>
                  <a:pt x="646303" y="31584"/>
                </a:lnTo>
                <a:lnTo>
                  <a:pt x="646303" y="58915"/>
                </a:lnTo>
                <a:lnTo>
                  <a:pt x="653059" y="58915"/>
                </a:lnTo>
                <a:lnTo>
                  <a:pt x="653059" y="838"/>
                </a:lnTo>
                <a:close/>
              </a:path>
              <a:path w="996950" h="60325">
                <a:moveTo>
                  <a:pt x="733729" y="58915"/>
                </a:moveTo>
                <a:lnTo>
                  <a:pt x="726478" y="40436"/>
                </a:lnTo>
                <a:lnTo>
                  <a:pt x="724090" y="34366"/>
                </a:lnTo>
                <a:lnTo>
                  <a:pt x="717372" y="17233"/>
                </a:lnTo>
                <a:lnTo>
                  <a:pt x="717372" y="34366"/>
                </a:lnTo>
                <a:lnTo>
                  <a:pt x="698563" y="34366"/>
                </a:lnTo>
                <a:lnTo>
                  <a:pt x="705408" y="16370"/>
                </a:lnTo>
                <a:lnTo>
                  <a:pt x="706488" y="13322"/>
                </a:lnTo>
                <a:lnTo>
                  <a:pt x="707326" y="10528"/>
                </a:lnTo>
                <a:lnTo>
                  <a:pt x="707910" y="7988"/>
                </a:lnTo>
                <a:lnTo>
                  <a:pt x="708837" y="11303"/>
                </a:lnTo>
                <a:lnTo>
                  <a:pt x="709739" y="14097"/>
                </a:lnTo>
                <a:lnTo>
                  <a:pt x="710615" y="16370"/>
                </a:lnTo>
                <a:lnTo>
                  <a:pt x="717372" y="34366"/>
                </a:lnTo>
                <a:lnTo>
                  <a:pt x="717372" y="17233"/>
                </a:lnTo>
                <a:lnTo>
                  <a:pt x="713752" y="7988"/>
                </a:lnTo>
                <a:lnTo>
                  <a:pt x="710857" y="596"/>
                </a:lnTo>
                <a:lnTo>
                  <a:pt x="705167" y="596"/>
                </a:lnTo>
                <a:lnTo>
                  <a:pt x="682180" y="58915"/>
                </a:lnTo>
                <a:lnTo>
                  <a:pt x="689013" y="58915"/>
                </a:lnTo>
                <a:lnTo>
                  <a:pt x="696175" y="40436"/>
                </a:lnTo>
                <a:lnTo>
                  <a:pt x="719480" y="40436"/>
                </a:lnTo>
                <a:lnTo>
                  <a:pt x="726719" y="58915"/>
                </a:lnTo>
                <a:lnTo>
                  <a:pt x="733729" y="58915"/>
                </a:lnTo>
                <a:close/>
              </a:path>
              <a:path w="996950" h="60325">
                <a:moveTo>
                  <a:pt x="787057" y="28486"/>
                </a:moveTo>
                <a:lnTo>
                  <a:pt x="767295" y="28486"/>
                </a:lnTo>
                <a:lnTo>
                  <a:pt x="767295" y="34518"/>
                </a:lnTo>
                <a:lnTo>
                  <a:pt x="780300" y="34518"/>
                </a:lnTo>
                <a:lnTo>
                  <a:pt x="780300" y="52400"/>
                </a:lnTo>
                <a:lnTo>
                  <a:pt x="776452" y="53327"/>
                </a:lnTo>
                <a:lnTo>
                  <a:pt x="772515" y="53784"/>
                </a:lnTo>
                <a:lnTo>
                  <a:pt x="761060" y="53784"/>
                </a:lnTo>
                <a:lnTo>
                  <a:pt x="755434" y="51765"/>
                </a:lnTo>
                <a:lnTo>
                  <a:pt x="747776" y="43662"/>
                </a:lnTo>
                <a:lnTo>
                  <a:pt x="745858" y="37719"/>
                </a:lnTo>
                <a:lnTo>
                  <a:pt x="745858" y="22415"/>
                </a:lnTo>
                <a:lnTo>
                  <a:pt x="747839" y="16573"/>
                </a:lnTo>
                <a:lnTo>
                  <a:pt x="755802" y="8153"/>
                </a:lnTo>
                <a:lnTo>
                  <a:pt x="761326" y="6045"/>
                </a:lnTo>
                <a:lnTo>
                  <a:pt x="773264" y="6045"/>
                </a:lnTo>
                <a:lnTo>
                  <a:pt x="778306" y="7150"/>
                </a:lnTo>
                <a:lnTo>
                  <a:pt x="783564" y="9385"/>
                </a:lnTo>
                <a:lnTo>
                  <a:pt x="786193" y="3416"/>
                </a:lnTo>
                <a:lnTo>
                  <a:pt x="780834" y="1143"/>
                </a:lnTo>
                <a:lnTo>
                  <a:pt x="775055" y="0"/>
                </a:lnTo>
                <a:lnTo>
                  <a:pt x="762723" y="0"/>
                </a:lnTo>
                <a:lnTo>
                  <a:pt x="738695" y="23837"/>
                </a:lnTo>
                <a:lnTo>
                  <a:pt x="738695" y="39306"/>
                </a:lnTo>
                <a:lnTo>
                  <a:pt x="741146" y="46634"/>
                </a:lnTo>
                <a:lnTo>
                  <a:pt x="750963" y="57099"/>
                </a:lnTo>
                <a:lnTo>
                  <a:pt x="757809" y="59715"/>
                </a:lnTo>
                <a:lnTo>
                  <a:pt x="770801" y="59715"/>
                </a:lnTo>
                <a:lnTo>
                  <a:pt x="774496" y="59461"/>
                </a:lnTo>
                <a:lnTo>
                  <a:pt x="780859" y="58445"/>
                </a:lnTo>
                <a:lnTo>
                  <a:pt x="783983" y="57708"/>
                </a:lnTo>
                <a:lnTo>
                  <a:pt x="787057" y="56730"/>
                </a:lnTo>
                <a:lnTo>
                  <a:pt x="787057" y="28486"/>
                </a:lnTo>
                <a:close/>
              </a:path>
              <a:path w="996950" h="60325">
                <a:moveTo>
                  <a:pt x="833437" y="838"/>
                </a:moveTo>
                <a:lnTo>
                  <a:pt x="801027" y="838"/>
                </a:lnTo>
                <a:lnTo>
                  <a:pt x="801027" y="58915"/>
                </a:lnTo>
                <a:lnTo>
                  <a:pt x="833437" y="58915"/>
                </a:lnTo>
                <a:lnTo>
                  <a:pt x="833437" y="52870"/>
                </a:lnTo>
                <a:lnTo>
                  <a:pt x="807783" y="52870"/>
                </a:lnTo>
                <a:lnTo>
                  <a:pt x="807783" y="31508"/>
                </a:lnTo>
                <a:lnTo>
                  <a:pt x="831888" y="31508"/>
                </a:lnTo>
                <a:lnTo>
                  <a:pt x="831888" y="25552"/>
                </a:lnTo>
                <a:lnTo>
                  <a:pt x="807783" y="25552"/>
                </a:lnTo>
                <a:lnTo>
                  <a:pt x="807783" y="6832"/>
                </a:lnTo>
                <a:lnTo>
                  <a:pt x="833437" y="6832"/>
                </a:lnTo>
                <a:lnTo>
                  <a:pt x="833437" y="838"/>
                </a:lnTo>
                <a:close/>
              </a:path>
              <a:path w="996950" h="60325">
                <a:moveTo>
                  <a:pt x="891743" y="838"/>
                </a:moveTo>
                <a:lnTo>
                  <a:pt x="885431" y="838"/>
                </a:lnTo>
                <a:lnTo>
                  <a:pt x="885367" y="35839"/>
                </a:lnTo>
                <a:lnTo>
                  <a:pt x="885977" y="49377"/>
                </a:lnTo>
                <a:lnTo>
                  <a:pt x="885659" y="49377"/>
                </a:lnTo>
                <a:lnTo>
                  <a:pt x="853960" y="838"/>
                </a:lnTo>
                <a:lnTo>
                  <a:pt x="846328" y="838"/>
                </a:lnTo>
                <a:lnTo>
                  <a:pt x="846328" y="58915"/>
                </a:lnTo>
                <a:lnTo>
                  <a:pt x="852576" y="58915"/>
                </a:lnTo>
                <a:lnTo>
                  <a:pt x="852576" y="21132"/>
                </a:lnTo>
                <a:lnTo>
                  <a:pt x="852360" y="15887"/>
                </a:lnTo>
                <a:lnTo>
                  <a:pt x="851928" y="10172"/>
                </a:lnTo>
                <a:lnTo>
                  <a:pt x="852258" y="10172"/>
                </a:lnTo>
                <a:lnTo>
                  <a:pt x="884034" y="58915"/>
                </a:lnTo>
                <a:lnTo>
                  <a:pt x="891743" y="58915"/>
                </a:lnTo>
                <a:lnTo>
                  <a:pt x="891743" y="838"/>
                </a:lnTo>
                <a:close/>
              </a:path>
              <a:path w="996950" h="60325">
                <a:moveTo>
                  <a:pt x="948702" y="3340"/>
                </a:moveTo>
                <a:lnTo>
                  <a:pt x="944143" y="1117"/>
                </a:lnTo>
                <a:lnTo>
                  <a:pt x="938822" y="12"/>
                </a:lnTo>
                <a:lnTo>
                  <a:pt x="926985" y="12"/>
                </a:lnTo>
                <a:lnTo>
                  <a:pt x="904709" y="23812"/>
                </a:lnTo>
                <a:lnTo>
                  <a:pt x="904709" y="39357"/>
                </a:lnTo>
                <a:lnTo>
                  <a:pt x="907046" y="46736"/>
                </a:lnTo>
                <a:lnTo>
                  <a:pt x="916355" y="57111"/>
                </a:lnTo>
                <a:lnTo>
                  <a:pt x="922959" y="59702"/>
                </a:lnTo>
                <a:lnTo>
                  <a:pt x="937437" y="59702"/>
                </a:lnTo>
                <a:lnTo>
                  <a:pt x="942403" y="58953"/>
                </a:lnTo>
                <a:lnTo>
                  <a:pt x="946442" y="57442"/>
                </a:lnTo>
                <a:lnTo>
                  <a:pt x="946442" y="51523"/>
                </a:lnTo>
                <a:lnTo>
                  <a:pt x="941247" y="52984"/>
                </a:lnTo>
                <a:lnTo>
                  <a:pt x="936612" y="53708"/>
                </a:lnTo>
                <a:lnTo>
                  <a:pt x="925957" y="53708"/>
                </a:lnTo>
                <a:lnTo>
                  <a:pt x="920864" y="51638"/>
                </a:lnTo>
                <a:lnTo>
                  <a:pt x="913739" y="43357"/>
                </a:lnTo>
                <a:lnTo>
                  <a:pt x="911948" y="37477"/>
                </a:lnTo>
                <a:lnTo>
                  <a:pt x="911948" y="22491"/>
                </a:lnTo>
                <a:lnTo>
                  <a:pt x="913803" y="16662"/>
                </a:lnTo>
                <a:lnTo>
                  <a:pt x="921207" y="8166"/>
                </a:lnTo>
                <a:lnTo>
                  <a:pt x="926249" y="6045"/>
                </a:lnTo>
                <a:lnTo>
                  <a:pt x="932637" y="6045"/>
                </a:lnTo>
                <a:lnTo>
                  <a:pt x="937044" y="6045"/>
                </a:lnTo>
                <a:lnTo>
                  <a:pt x="941438" y="7073"/>
                </a:lnTo>
                <a:lnTo>
                  <a:pt x="945845" y="9144"/>
                </a:lnTo>
                <a:lnTo>
                  <a:pt x="948702" y="3340"/>
                </a:lnTo>
                <a:close/>
              </a:path>
              <a:path w="996950" h="60325">
                <a:moveTo>
                  <a:pt x="996759" y="838"/>
                </a:moveTo>
                <a:lnTo>
                  <a:pt x="989431" y="838"/>
                </a:lnTo>
                <a:lnTo>
                  <a:pt x="973924" y="29870"/>
                </a:lnTo>
                <a:lnTo>
                  <a:pt x="958532" y="838"/>
                </a:lnTo>
                <a:lnTo>
                  <a:pt x="951128" y="838"/>
                </a:lnTo>
                <a:lnTo>
                  <a:pt x="970508" y="36715"/>
                </a:lnTo>
                <a:lnTo>
                  <a:pt x="970508" y="58915"/>
                </a:lnTo>
                <a:lnTo>
                  <a:pt x="977341" y="58915"/>
                </a:lnTo>
                <a:lnTo>
                  <a:pt x="977341" y="36385"/>
                </a:lnTo>
                <a:lnTo>
                  <a:pt x="996759" y="83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0692257" y="305155"/>
            <a:ext cx="617855" cy="363855"/>
          </a:xfrm>
          <a:custGeom>
            <a:avLst/>
            <a:gdLst/>
            <a:ahLst/>
            <a:cxnLst/>
            <a:rect l="l" t="t" r="r" b="b"/>
            <a:pathLst>
              <a:path w="617854" h="363855">
                <a:moveTo>
                  <a:pt x="326478" y="179705"/>
                </a:moveTo>
                <a:lnTo>
                  <a:pt x="320014" y="122085"/>
                </a:lnTo>
                <a:lnTo>
                  <a:pt x="307060" y="84086"/>
                </a:lnTo>
                <a:lnTo>
                  <a:pt x="286727" y="50406"/>
                </a:lnTo>
                <a:lnTo>
                  <a:pt x="246849" y="19481"/>
                </a:lnTo>
                <a:lnTo>
                  <a:pt x="216319" y="8610"/>
                </a:lnTo>
                <a:lnTo>
                  <a:pt x="216319" y="183845"/>
                </a:lnTo>
                <a:lnTo>
                  <a:pt x="214960" y="210921"/>
                </a:lnTo>
                <a:lnTo>
                  <a:pt x="203962" y="254381"/>
                </a:lnTo>
                <a:lnTo>
                  <a:pt x="162661" y="279666"/>
                </a:lnTo>
                <a:lnTo>
                  <a:pt x="135978" y="281228"/>
                </a:lnTo>
                <a:lnTo>
                  <a:pt x="122199" y="281228"/>
                </a:lnTo>
                <a:lnTo>
                  <a:pt x="107835" y="280797"/>
                </a:lnTo>
                <a:lnTo>
                  <a:pt x="107835" y="84404"/>
                </a:lnTo>
                <a:lnTo>
                  <a:pt x="125018" y="84086"/>
                </a:lnTo>
                <a:lnTo>
                  <a:pt x="142176" y="84201"/>
                </a:lnTo>
                <a:lnTo>
                  <a:pt x="187985" y="97053"/>
                </a:lnTo>
                <a:lnTo>
                  <a:pt x="209473" y="129755"/>
                </a:lnTo>
                <a:lnTo>
                  <a:pt x="216319" y="183845"/>
                </a:lnTo>
                <a:lnTo>
                  <a:pt x="216319" y="8610"/>
                </a:lnTo>
                <a:lnTo>
                  <a:pt x="208153" y="6451"/>
                </a:lnTo>
                <a:lnTo>
                  <a:pt x="188175" y="3581"/>
                </a:lnTo>
                <a:lnTo>
                  <a:pt x="167868" y="2565"/>
                </a:lnTo>
                <a:lnTo>
                  <a:pt x="87795" y="2273"/>
                </a:lnTo>
                <a:lnTo>
                  <a:pt x="7708" y="2387"/>
                </a:lnTo>
                <a:lnTo>
                  <a:pt x="5219" y="2387"/>
                </a:lnTo>
                <a:lnTo>
                  <a:pt x="3276" y="2616"/>
                </a:lnTo>
                <a:lnTo>
                  <a:pt x="0" y="2781"/>
                </a:lnTo>
                <a:lnTo>
                  <a:pt x="0" y="361594"/>
                </a:lnTo>
                <a:lnTo>
                  <a:pt x="3276" y="363689"/>
                </a:lnTo>
                <a:lnTo>
                  <a:pt x="8216" y="362813"/>
                </a:lnTo>
                <a:lnTo>
                  <a:pt x="43649" y="362864"/>
                </a:lnTo>
                <a:lnTo>
                  <a:pt x="137401" y="362864"/>
                </a:lnTo>
                <a:lnTo>
                  <a:pt x="153797" y="362877"/>
                </a:lnTo>
                <a:lnTo>
                  <a:pt x="154711" y="362864"/>
                </a:lnTo>
                <a:lnTo>
                  <a:pt x="157695" y="362813"/>
                </a:lnTo>
                <a:lnTo>
                  <a:pt x="170141" y="362610"/>
                </a:lnTo>
                <a:lnTo>
                  <a:pt x="186448" y="361581"/>
                </a:lnTo>
                <a:lnTo>
                  <a:pt x="223939" y="354622"/>
                </a:lnTo>
                <a:lnTo>
                  <a:pt x="267614" y="332740"/>
                </a:lnTo>
                <a:lnTo>
                  <a:pt x="302628" y="292760"/>
                </a:lnTo>
                <a:lnTo>
                  <a:pt x="308013" y="281228"/>
                </a:lnTo>
                <a:lnTo>
                  <a:pt x="321652" y="238874"/>
                </a:lnTo>
                <a:lnTo>
                  <a:pt x="325107" y="209207"/>
                </a:lnTo>
                <a:lnTo>
                  <a:pt x="326478" y="179705"/>
                </a:lnTo>
                <a:close/>
              </a:path>
              <a:path w="617854" h="363855">
                <a:moveTo>
                  <a:pt x="617321" y="3263"/>
                </a:moveTo>
                <a:lnTo>
                  <a:pt x="614654" y="0"/>
                </a:lnTo>
                <a:lnTo>
                  <a:pt x="506488" y="0"/>
                </a:lnTo>
                <a:lnTo>
                  <a:pt x="506488" y="127266"/>
                </a:lnTo>
                <a:lnTo>
                  <a:pt x="385584" y="127266"/>
                </a:lnTo>
                <a:lnTo>
                  <a:pt x="385584" y="0"/>
                </a:lnTo>
                <a:lnTo>
                  <a:pt x="274485" y="0"/>
                </a:lnTo>
                <a:lnTo>
                  <a:pt x="274485" y="21043"/>
                </a:lnTo>
                <a:lnTo>
                  <a:pt x="290487" y="35026"/>
                </a:lnTo>
                <a:lnTo>
                  <a:pt x="304025" y="51104"/>
                </a:lnTo>
                <a:lnTo>
                  <a:pt x="322922" y="85496"/>
                </a:lnTo>
                <a:lnTo>
                  <a:pt x="334772" y="130937"/>
                </a:lnTo>
                <a:lnTo>
                  <a:pt x="340448" y="177546"/>
                </a:lnTo>
                <a:lnTo>
                  <a:pt x="340106" y="196265"/>
                </a:lnTo>
                <a:lnTo>
                  <a:pt x="334518" y="242595"/>
                </a:lnTo>
                <a:lnTo>
                  <a:pt x="322783" y="283083"/>
                </a:lnTo>
                <a:lnTo>
                  <a:pt x="294500" y="325843"/>
                </a:lnTo>
                <a:lnTo>
                  <a:pt x="274485" y="343598"/>
                </a:lnTo>
                <a:lnTo>
                  <a:pt x="274485" y="358965"/>
                </a:lnTo>
                <a:lnTo>
                  <a:pt x="385584" y="358965"/>
                </a:lnTo>
                <a:lnTo>
                  <a:pt x="385584" y="215379"/>
                </a:lnTo>
                <a:lnTo>
                  <a:pt x="506488" y="215379"/>
                </a:lnTo>
                <a:lnTo>
                  <a:pt x="506488" y="361772"/>
                </a:lnTo>
                <a:lnTo>
                  <a:pt x="513016" y="362546"/>
                </a:lnTo>
                <a:lnTo>
                  <a:pt x="520839" y="362762"/>
                </a:lnTo>
                <a:lnTo>
                  <a:pt x="526846" y="361835"/>
                </a:lnTo>
                <a:lnTo>
                  <a:pt x="530669" y="358902"/>
                </a:lnTo>
                <a:lnTo>
                  <a:pt x="531012" y="355307"/>
                </a:lnTo>
                <a:lnTo>
                  <a:pt x="610628" y="141516"/>
                </a:lnTo>
                <a:lnTo>
                  <a:pt x="613244" y="133375"/>
                </a:lnTo>
                <a:lnTo>
                  <a:pt x="615086" y="125120"/>
                </a:lnTo>
                <a:lnTo>
                  <a:pt x="616127" y="116700"/>
                </a:lnTo>
                <a:lnTo>
                  <a:pt x="616369" y="108013"/>
                </a:lnTo>
                <a:lnTo>
                  <a:pt x="616115" y="8089"/>
                </a:lnTo>
                <a:lnTo>
                  <a:pt x="617321" y="3263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22182" y="263879"/>
            <a:ext cx="392430" cy="375285"/>
          </a:xfrm>
          <a:custGeom>
            <a:avLst/>
            <a:gdLst/>
            <a:ahLst/>
            <a:cxnLst/>
            <a:rect l="l" t="t" r="r" b="b"/>
            <a:pathLst>
              <a:path w="392429" h="375284">
                <a:moveTo>
                  <a:pt x="177880" y="340639"/>
                </a:moveTo>
                <a:lnTo>
                  <a:pt x="111723" y="340639"/>
                </a:lnTo>
                <a:lnTo>
                  <a:pt x="125483" y="375213"/>
                </a:lnTo>
                <a:lnTo>
                  <a:pt x="177880" y="340639"/>
                </a:lnTo>
                <a:close/>
              </a:path>
              <a:path w="392429" h="375284">
                <a:moveTo>
                  <a:pt x="98211" y="26567"/>
                </a:moveTo>
                <a:lnTo>
                  <a:pt x="60621" y="36053"/>
                </a:lnTo>
                <a:lnTo>
                  <a:pt x="20023" y="52176"/>
                </a:lnTo>
                <a:lnTo>
                  <a:pt x="13214" y="55413"/>
                </a:lnTo>
                <a:lnTo>
                  <a:pt x="4734" y="56079"/>
                </a:lnTo>
                <a:lnTo>
                  <a:pt x="0" y="62410"/>
                </a:lnTo>
                <a:lnTo>
                  <a:pt x="16972" y="101955"/>
                </a:lnTo>
                <a:lnTo>
                  <a:pt x="62791" y="217041"/>
                </a:lnTo>
                <a:lnTo>
                  <a:pt x="111652" y="340668"/>
                </a:lnTo>
                <a:lnTo>
                  <a:pt x="177880" y="340639"/>
                </a:lnTo>
                <a:lnTo>
                  <a:pt x="222339" y="311834"/>
                </a:lnTo>
                <a:lnTo>
                  <a:pt x="265893" y="286688"/>
                </a:lnTo>
                <a:lnTo>
                  <a:pt x="304054" y="269643"/>
                </a:lnTo>
                <a:lnTo>
                  <a:pt x="318435" y="268776"/>
                </a:lnTo>
                <a:lnTo>
                  <a:pt x="391841" y="268776"/>
                </a:lnTo>
                <a:lnTo>
                  <a:pt x="391929" y="185032"/>
                </a:lnTo>
                <a:lnTo>
                  <a:pt x="392177" y="185016"/>
                </a:lnTo>
                <a:lnTo>
                  <a:pt x="392177" y="138987"/>
                </a:lnTo>
                <a:lnTo>
                  <a:pt x="391474" y="138987"/>
                </a:lnTo>
                <a:lnTo>
                  <a:pt x="391595" y="65728"/>
                </a:lnTo>
                <a:lnTo>
                  <a:pt x="392177" y="65641"/>
                </a:lnTo>
                <a:lnTo>
                  <a:pt x="392177" y="52176"/>
                </a:lnTo>
                <a:lnTo>
                  <a:pt x="195310" y="52176"/>
                </a:lnTo>
                <a:lnTo>
                  <a:pt x="180272" y="48907"/>
                </a:lnTo>
                <a:lnTo>
                  <a:pt x="165502" y="42670"/>
                </a:lnTo>
                <a:lnTo>
                  <a:pt x="143588" y="33066"/>
                </a:lnTo>
                <a:lnTo>
                  <a:pt x="121207" y="27408"/>
                </a:lnTo>
                <a:lnTo>
                  <a:pt x="98211" y="26567"/>
                </a:lnTo>
                <a:close/>
              </a:path>
              <a:path w="392429" h="375284">
                <a:moveTo>
                  <a:pt x="391841" y="268776"/>
                </a:moveTo>
                <a:lnTo>
                  <a:pt x="318435" y="268776"/>
                </a:lnTo>
                <a:lnTo>
                  <a:pt x="331475" y="272512"/>
                </a:lnTo>
                <a:lnTo>
                  <a:pt x="343218" y="280715"/>
                </a:lnTo>
                <a:lnTo>
                  <a:pt x="354425" y="289171"/>
                </a:lnTo>
                <a:lnTo>
                  <a:pt x="365958" y="293506"/>
                </a:lnTo>
                <a:lnTo>
                  <a:pt x="378361" y="293656"/>
                </a:lnTo>
                <a:lnTo>
                  <a:pt x="392177" y="289554"/>
                </a:lnTo>
                <a:lnTo>
                  <a:pt x="392177" y="270299"/>
                </a:lnTo>
                <a:lnTo>
                  <a:pt x="391840" y="270299"/>
                </a:lnTo>
                <a:lnTo>
                  <a:pt x="391841" y="268776"/>
                </a:lnTo>
                <a:close/>
              </a:path>
              <a:path w="392429" h="375284">
                <a:moveTo>
                  <a:pt x="392177" y="270233"/>
                </a:moveTo>
                <a:lnTo>
                  <a:pt x="391840" y="270299"/>
                </a:lnTo>
                <a:lnTo>
                  <a:pt x="392177" y="270299"/>
                </a:lnTo>
                <a:close/>
              </a:path>
              <a:path w="392429" h="375284">
                <a:moveTo>
                  <a:pt x="392177" y="138954"/>
                </a:moveTo>
                <a:lnTo>
                  <a:pt x="391474" y="138987"/>
                </a:lnTo>
                <a:lnTo>
                  <a:pt x="392177" y="138987"/>
                </a:lnTo>
                <a:close/>
              </a:path>
              <a:path w="392429" h="375284">
                <a:moveTo>
                  <a:pt x="340300" y="4862"/>
                </a:moveTo>
                <a:lnTo>
                  <a:pt x="334275" y="7146"/>
                </a:lnTo>
                <a:lnTo>
                  <a:pt x="239101" y="44625"/>
                </a:lnTo>
                <a:lnTo>
                  <a:pt x="232567" y="46159"/>
                </a:lnTo>
                <a:lnTo>
                  <a:pt x="226352" y="48388"/>
                </a:lnTo>
                <a:lnTo>
                  <a:pt x="210659" y="52122"/>
                </a:lnTo>
                <a:lnTo>
                  <a:pt x="195312" y="52176"/>
                </a:lnTo>
                <a:lnTo>
                  <a:pt x="392177" y="52176"/>
                </a:lnTo>
                <a:lnTo>
                  <a:pt x="392177" y="5237"/>
                </a:lnTo>
                <a:lnTo>
                  <a:pt x="347587" y="5237"/>
                </a:lnTo>
                <a:lnTo>
                  <a:pt x="340300" y="4862"/>
                </a:lnTo>
                <a:close/>
              </a:path>
              <a:path w="392429" h="375284">
                <a:moveTo>
                  <a:pt x="392177" y="0"/>
                </a:moveTo>
                <a:lnTo>
                  <a:pt x="347587" y="5237"/>
                </a:lnTo>
                <a:lnTo>
                  <a:pt x="392177" y="5237"/>
                </a:lnTo>
                <a:lnTo>
                  <a:pt x="392177" y="0"/>
                </a:lnTo>
                <a:close/>
              </a:path>
            </a:pathLst>
          </a:custGeom>
          <a:solidFill>
            <a:srgbClr val="4E6E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1539153" y="307928"/>
            <a:ext cx="374650" cy="297180"/>
          </a:xfrm>
          <a:custGeom>
            <a:avLst/>
            <a:gdLst/>
            <a:ahLst/>
            <a:cxnLst/>
            <a:rect l="l" t="t" r="r" b="b"/>
            <a:pathLst>
              <a:path w="374650" h="297180">
                <a:moveTo>
                  <a:pt x="373780" y="0"/>
                </a:moveTo>
                <a:lnTo>
                  <a:pt x="355457" y="5659"/>
                </a:lnTo>
                <a:lnTo>
                  <a:pt x="308638" y="16721"/>
                </a:lnTo>
                <a:lnTo>
                  <a:pt x="245545" y="24316"/>
                </a:lnTo>
                <a:lnTo>
                  <a:pt x="178399" y="19573"/>
                </a:lnTo>
                <a:lnTo>
                  <a:pt x="113904" y="17762"/>
                </a:lnTo>
                <a:lnTo>
                  <a:pt x="56648" y="31806"/>
                </a:lnTo>
                <a:lnTo>
                  <a:pt x="15668" y="49317"/>
                </a:lnTo>
                <a:lnTo>
                  <a:pt x="0" y="57906"/>
                </a:lnTo>
                <a:lnTo>
                  <a:pt x="45817" y="172994"/>
                </a:lnTo>
                <a:lnTo>
                  <a:pt x="94682" y="296621"/>
                </a:lnTo>
                <a:lnTo>
                  <a:pt x="108220" y="290384"/>
                </a:lnTo>
                <a:lnTo>
                  <a:pt x="141272" y="273400"/>
                </a:lnTo>
                <a:lnTo>
                  <a:pt x="182493" y="248258"/>
                </a:lnTo>
                <a:lnTo>
                  <a:pt x="220538" y="217548"/>
                </a:lnTo>
                <a:lnTo>
                  <a:pt x="262922" y="200552"/>
                </a:lnTo>
                <a:lnTo>
                  <a:pt x="313686" y="205583"/>
                </a:lnTo>
                <a:lnTo>
                  <a:pt x="356280" y="218773"/>
                </a:lnTo>
                <a:lnTo>
                  <a:pt x="374155" y="226251"/>
                </a:lnTo>
                <a:lnTo>
                  <a:pt x="3737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690841" y="307419"/>
            <a:ext cx="328295" cy="361950"/>
          </a:xfrm>
          <a:custGeom>
            <a:avLst/>
            <a:gdLst/>
            <a:ahLst/>
            <a:cxnLst/>
            <a:rect l="l" t="t" r="r" b="b"/>
            <a:pathLst>
              <a:path w="328295" h="361950">
                <a:moveTo>
                  <a:pt x="88856" y="0"/>
                </a:moveTo>
                <a:lnTo>
                  <a:pt x="5933" y="118"/>
                </a:lnTo>
                <a:lnTo>
                  <a:pt x="3446" y="343"/>
                </a:lnTo>
                <a:lnTo>
                  <a:pt x="0" y="513"/>
                </a:lnTo>
                <a:lnTo>
                  <a:pt x="0" y="359319"/>
                </a:lnTo>
                <a:lnTo>
                  <a:pt x="4668" y="361418"/>
                </a:lnTo>
                <a:lnTo>
                  <a:pt x="8926" y="360543"/>
                </a:lnTo>
                <a:lnTo>
                  <a:pt x="158649" y="360543"/>
                </a:lnTo>
                <a:lnTo>
                  <a:pt x="203997" y="357045"/>
                </a:lnTo>
                <a:lnTo>
                  <a:pt x="245483" y="344901"/>
                </a:lnTo>
                <a:lnTo>
                  <a:pt x="288448" y="312259"/>
                </a:lnTo>
                <a:lnTo>
                  <a:pt x="309434" y="278956"/>
                </a:lnTo>
                <a:lnTo>
                  <a:pt x="124346" y="278956"/>
                </a:lnTo>
                <a:lnTo>
                  <a:pt x="110354" y="278524"/>
                </a:lnTo>
                <a:lnTo>
                  <a:pt x="110354" y="82128"/>
                </a:lnTo>
                <a:lnTo>
                  <a:pt x="127451" y="81821"/>
                </a:lnTo>
                <a:lnTo>
                  <a:pt x="308477" y="81821"/>
                </a:lnTo>
                <a:lnTo>
                  <a:pt x="302337" y="68494"/>
                </a:lnTo>
                <a:lnTo>
                  <a:pt x="270220" y="30955"/>
                </a:lnTo>
                <a:lnTo>
                  <a:pt x="229154" y="9346"/>
                </a:lnTo>
                <a:lnTo>
                  <a:pt x="189600" y="1304"/>
                </a:lnTo>
                <a:lnTo>
                  <a:pt x="169285" y="297"/>
                </a:lnTo>
                <a:lnTo>
                  <a:pt x="88856" y="0"/>
                </a:lnTo>
                <a:close/>
              </a:path>
              <a:path w="328295" h="361950">
                <a:moveTo>
                  <a:pt x="158649" y="360543"/>
                </a:moveTo>
                <a:lnTo>
                  <a:pt x="8926" y="360543"/>
                </a:lnTo>
                <a:lnTo>
                  <a:pt x="75765" y="360606"/>
                </a:lnTo>
                <a:lnTo>
                  <a:pt x="155799" y="360589"/>
                </a:lnTo>
                <a:lnTo>
                  <a:pt x="158649" y="360543"/>
                </a:lnTo>
                <a:close/>
              </a:path>
              <a:path w="328295" h="361950">
                <a:moveTo>
                  <a:pt x="155799" y="360589"/>
                </a:moveTo>
                <a:lnTo>
                  <a:pt x="138461" y="360589"/>
                </a:lnTo>
                <a:lnTo>
                  <a:pt x="154887" y="360603"/>
                </a:lnTo>
                <a:lnTo>
                  <a:pt x="155799" y="360589"/>
                </a:lnTo>
                <a:close/>
              </a:path>
              <a:path w="328295" h="361950">
                <a:moveTo>
                  <a:pt x="308477" y="81821"/>
                </a:moveTo>
                <a:lnTo>
                  <a:pt x="127451" y="81821"/>
                </a:lnTo>
                <a:lnTo>
                  <a:pt x="144414" y="81928"/>
                </a:lnTo>
                <a:lnTo>
                  <a:pt x="161192" y="83672"/>
                </a:lnTo>
                <a:lnTo>
                  <a:pt x="199510" y="103595"/>
                </a:lnTo>
                <a:lnTo>
                  <a:pt x="216118" y="154494"/>
                </a:lnTo>
                <a:lnTo>
                  <a:pt x="217882" y="181571"/>
                </a:lnTo>
                <a:lnTo>
                  <a:pt x="216419" y="208646"/>
                </a:lnTo>
                <a:lnTo>
                  <a:pt x="205470" y="252118"/>
                </a:lnTo>
                <a:lnTo>
                  <a:pt x="164635" y="277395"/>
                </a:lnTo>
                <a:lnTo>
                  <a:pt x="137981" y="278956"/>
                </a:lnTo>
                <a:lnTo>
                  <a:pt x="309434" y="278956"/>
                </a:lnTo>
                <a:lnTo>
                  <a:pt x="323074" y="236609"/>
                </a:lnTo>
                <a:lnTo>
                  <a:pt x="327903" y="177432"/>
                </a:lnTo>
                <a:lnTo>
                  <a:pt x="326294" y="148380"/>
                </a:lnTo>
                <a:lnTo>
                  <a:pt x="321433" y="119812"/>
                </a:lnTo>
                <a:lnTo>
                  <a:pt x="313051" y="91751"/>
                </a:lnTo>
                <a:lnTo>
                  <a:pt x="308477" y="81821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67085" y="307936"/>
            <a:ext cx="656590" cy="360045"/>
          </a:xfrm>
          <a:custGeom>
            <a:avLst/>
            <a:gdLst/>
            <a:ahLst/>
            <a:cxnLst/>
            <a:rect l="l" t="t" r="r" b="b"/>
            <a:pathLst>
              <a:path w="656590" h="360045">
                <a:moveTo>
                  <a:pt x="342493" y="3263"/>
                </a:moveTo>
                <a:lnTo>
                  <a:pt x="339826" y="330"/>
                </a:lnTo>
                <a:lnTo>
                  <a:pt x="230162" y="330"/>
                </a:lnTo>
                <a:lnTo>
                  <a:pt x="230162" y="125349"/>
                </a:lnTo>
                <a:lnTo>
                  <a:pt x="109245" y="125349"/>
                </a:lnTo>
                <a:lnTo>
                  <a:pt x="109245" y="190"/>
                </a:lnTo>
                <a:lnTo>
                  <a:pt x="38" y="190"/>
                </a:lnTo>
                <a:lnTo>
                  <a:pt x="38" y="18262"/>
                </a:lnTo>
                <a:lnTo>
                  <a:pt x="15201" y="32245"/>
                </a:lnTo>
                <a:lnTo>
                  <a:pt x="28765" y="48336"/>
                </a:lnTo>
                <a:lnTo>
                  <a:pt x="48285" y="82727"/>
                </a:lnTo>
                <a:lnTo>
                  <a:pt x="60083" y="128155"/>
                </a:lnTo>
                <a:lnTo>
                  <a:pt x="65722" y="174764"/>
                </a:lnTo>
                <a:lnTo>
                  <a:pt x="65392" y="193484"/>
                </a:lnTo>
                <a:lnTo>
                  <a:pt x="59893" y="239814"/>
                </a:lnTo>
                <a:lnTo>
                  <a:pt x="48018" y="280301"/>
                </a:lnTo>
                <a:lnTo>
                  <a:pt x="19469" y="323062"/>
                </a:lnTo>
                <a:lnTo>
                  <a:pt x="0" y="340817"/>
                </a:lnTo>
                <a:lnTo>
                  <a:pt x="0" y="359371"/>
                </a:lnTo>
                <a:lnTo>
                  <a:pt x="110109" y="359371"/>
                </a:lnTo>
                <a:lnTo>
                  <a:pt x="110109" y="215315"/>
                </a:lnTo>
                <a:lnTo>
                  <a:pt x="230568" y="215315"/>
                </a:lnTo>
                <a:lnTo>
                  <a:pt x="230568" y="358990"/>
                </a:lnTo>
                <a:lnTo>
                  <a:pt x="238506" y="359765"/>
                </a:lnTo>
                <a:lnTo>
                  <a:pt x="245465" y="359994"/>
                </a:lnTo>
                <a:lnTo>
                  <a:pt x="251472" y="359054"/>
                </a:lnTo>
                <a:lnTo>
                  <a:pt x="255295" y="356120"/>
                </a:lnTo>
                <a:lnTo>
                  <a:pt x="255917" y="352526"/>
                </a:lnTo>
                <a:lnTo>
                  <a:pt x="335661" y="138734"/>
                </a:lnTo>
                <a:lnTo>
                  <a:pt x="338302" y="130594"/>
                </a:lnTo>
                <a:lnTo>
                  <a:pt x="340182" y="122339"/>
                </a:lnTo>
                <a:lnTo>
                  <a:pt x="341274" y="113919"/>
                </a:lnTo>
                <a:lnTo>
                  <a:pt x="341541" y="105232"/>
                </a:lnTo>
                <a:lnTo>
                  <a:pt x="341299" y="81470"/>
                </a:lnTo>
                <a:lnTo>
                  <a:pt x="341287" y="6858"/>
                </a:lnTo>
                <a:lnTo>
                  <a:pt x="342493" y="3263"/>
                </a:lnTo>
                <a:close/>
              </a:path>
              <a:path w="656590" h="360045">
                <a:moveTo>
                  <a:pt x="656526" y="359524"/>
                </a:moveTo>
                <a:lnTo>
                  <a:pt x="634885" y="301383"/>
                </a:lnTo>
                <a:lnTo>
                  <a:pt x="615073" y="248170"/>
                </a:lnTo>
                <a:lnTo>
                  <a:pt x="614133" y="245656"/>
                </a:lnTo>
                <a:lnTo>
                  <a:pt x="559104" y="97815"/>
                </a:lnTo>
                <a:lnTo>
                  <a:pt x="538937" y="43637"/>
                </a:lnTo>
                <a:lnTo>
                  <a:pt x="538937" y="157797"/>
                </a:lnTo>
                <a:lnTo>
                  <a:pt x="493141" y="191846"/>
                </a:lnTo>
                <a:lnTo>
                  <a:pt x="499719" y="212344"/>
                </a:lnTo>
                <a:lnTo>
                  <a:pt x="502970" y="222618"/>
                </a:lnTo>
                <a:lnTo>
                  <a:pt x="506133" y="232905"/>
                </a:lnTo>
                <a:lnTo>
                  <a:pt x="507441" y="237261"/>
                </a:lnTo>
                <a:lnTo>
                  <a:pt x="510501" y="241350"/>
                </a:lnTo>
                <a:lnTo>
                  <a:pt x="508876" y="246354"/>
                </a:lnTo>
                <a:lnTo>
                  <a:pt x="511251" y="245656"/>
                </a:lnTo>
                <a:lnTo>
                  <a:pt x="510451" y="247015"/>
                </a:lnTo>
                <a:lnTo>
                  <a:pt x="510044" y="248170"/>
                </a:lnTo>
                <a:lnTo>
                  <a:pt x="508965" y="248056"/>
                </a:lnTo>
                <a:lnTo>
                  <a:pt x="508558" y="247484"/>
                </a:lnTo>
                <a:lnTo>
                  <a:pt x="508622" y="247218"/>
                </a:lnTo>
                <a:lnTo>
                  <a:pt x="508800" y="246430"/>
                </a:lnTo>
                <a:lnTo>
                  <a:pt x="499935" y="241604"/>
                </a:lnTo>
                <a:lnTo>
                  <a:pt x="491718" y="235788"/>
                </a:lnTo>
                <a:lnTo>
                  <a:pt x="483755" y="229616"/>
                </a:lnTo>
                <a:lnTo>
                  <a:pt x="475615" y="223697"/>
                </a:lnTo>
                <a:lnTo>
                  <a:pt x="471411" y="220903"/>
                </a:lnTo>
                <a:lnTo>
                  <a:pt x="467360" y="217868"/>
                </a:lnTo>
                <a:lnTo>
                  <a:pt x="462508" y="214426"/>
                </a:lnTo>
                <a:lnTo>
                  <a:pt x="416902" y="247218"/>
                </a:lnTo>
                <a:lnTo>
                  <a:pt x="414896" y="245414"/>
                </a:lnTo>
                <a:lnTo>
                  <a:pt x="431812" y="191782"/>
                </a:lnTo>
                <a:lnTo>
                  <a:pt x="383552" y="156095"/>
                </a:lnTo>
                <a:lnTo>
                  <a:pt x="443280" y="156095"/>
                </a:lnTo>
                <a:lnTo>
                  <a:pt x="462407" y="97815"/>
                </a:lnTo>
                <a:lnTo>
                  <a:pt x="481609" y="155625"/>
                </a:lnTo>
                <a:lnTo>
                  <a:pt x="537781" y="155625"/>
                </a:lnTo>
                <a:lnTo>
                  <a:pt x="538937" y="157797"/>
                </a:lnTo>
                <a:lnTo>
                  <a:pt x="538937" y="43637"/>
                </a:lnTo>
                <a:lnTo>
                  <a:pt x="522693" y="0"/>
                </a:lnTo>
                <a:lnTo>
                  <a:pt x="401078" y="0"/>
                </a:lnTo>
                <a:lnTo>
                  <a:pt x="267385" y="359244"/>
                </a:lnTo>
                <a:lnTo>
                  <a:pt x="380580" y="359244"/>
                </a:lnTo>
                <a:lnTo>
                  <a:pt x="385025" y="344335"/>
                </a:lnTo>
                <a:lnTo>
                  <a:pt x="389191" y="329641"/>
                </a:lnTo>
                <a:lnTo>
                  <a:pt x="393484" y="315290"/>
                </a:lnTo>
                <a:lnTo>
                  <a:pt x="398272" y="301383"/>
                </a:lnTo>
                <a:lnTo>
                  <a:pt x="522884" y="301383"/>
                </a:lnTo>
                <a:lnTo>
                  <a:pt x="527481" y="316547"/>
                </a:lnTo>
                <a:lnTo>
                  <a:pt x="531495" y="331571"/>
                </a:lnTo>
                <a:lnTo>
                  <a:pt x="535927" y="346036"/>
                </a:lnTo>
                <a:lnTo>
                  <a:pt x="541845" y="359524"/>
                </a:lnTo>
                <a:lnTo>
                  <a:pt x="656526" y="359524"/>
                </a:lnTo>
                <a:close/>
              </a:path>
            </a:pathLst>
          </a:custGeom>
          <a:solidFill>
            <a:srgbClr val="4255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1522176" y="263880"/>
            <a:ext cx="391160" cy="375285"/>
          </a:xfrm>
          <a:custGeom>
            <a:avLst/>
            <a:gdLst/>
            <a:ahLst/>
            <a:cxnLst/>
            <a:rect l="l" t="t" r="r" b="b"/>
            <a:pathLst>
              <a:path w="391159" h="375284">
                <a:moveTo>
                  <a:pt x="390753" y="239763"/>
                </a:moveTo>
                <a:lnTo>
                  <a:pt x="378155" y="241795"/>
                </a:lnTo>
                <a:lnTo>
                  <a:pt x="365747" y="243344"/>
                </a:lnTo>
                <a:lnTo>
                  <a:pt x="353415" y="243941"/>
                </a:lnTo>
                <a:lnTo>
                  <a:pt x="341033" y="243154"/>
                </a:lnTo>
                <a:lnTo>
                  <a:pt x="326313" y="240004"/>
                </a:lnTo>
                <a:lnTo>
                  <a:pt x="312394" y="234937"/>
                </a:lnTo>
                <a:lnTo>
                  <a:pt x="299034" y="228523"/>
                </a:lnTo>
                <a:lnTo>
                  <a:pt x="285991" y="221322"/>
                </a:lnTo>
                <a:lnTo>
                  <a:pt x="274637" y="216382"/>
                </a:lnTo>
                <a:lnTo>
                  <a:pt x="263486" y="214782"/>
                </a:lnTo>
                <a:lnTo>
                  <a:pt x="252310" y="216662"/>
                </a:lnTo>
                <a:lnTo>
                  <a:pt x="240868" y="222148"/>
                </a:lnTo>
                <a:lnTo>
                  <a:pt x="207657" y="242747"/>
                </a:lnTo>
                <a:lnTo>
                  <a:pt x="104762" y="305384"/>
                </a:lnTo>
                <a:lnTo>
                  <a:pt x="101130" y="306412"/>
                </a:lnTo>
                <a:lnTo>
                  <a:pt x="100177" y="311632"/>
                </a:lnTo>
                <a:lnTo>
                  <a:pt x="125488" y="375221"/>
                </a:lnTo>
                <a:lnTo>
                  <a:pt x="201104" y="325374"/>
                </a:lnTo>
                <a:lnTo>
                  <a:pt x="222338" y="311835"/>
                </a:lnTo>
                <a:lnTo>
                  <a:pt x="265899" y="286689"/>
                </a:lnTo>
                <a:lnTo>
                  <a:pt x="303949" y="269646"/>
                </a:lnTo>
                <a:lnTo>
                  <a:pt x="318084" y="268782"/>
                </a:lnTo>
                <a:lnTo>
                  <a:pt x="330873" y="272516"/>
                </a:lnTo>
                <a:lnTo>
                  <a:pt x="342506" y="280720"/>
                </a:lnTo>
                <a:lnTo>
                  <a:pt x="353644" y="289179"/>
                </a:lnTo>
                <a:lnTo>
                  <a:pt x="365023" y="293509"/>
                </a:lnTo>
                <a:lnTo>
                  <a:pt x="377190" y="293662"/>
                </a:lnTo>
                <a:lnTo>
                  <a:pt x="390753" y="289560"/>
                </a:lnTo>
                <a:lnTo>
                  <a:pt x="390753" y="239763"/>
                </a:lnTo>
                <a:close/>
              </a:path>
              <a:path w="391159" h="375284">
                <a:moveTo>
                  <a:pt x="391045" y="138963"/>
                </a:moveTo>
                <a:lnTo>
                  <a:pt x="368960" y="143967"/>
                </a:lnTo>
                <a:lnTo>
                  <a:pt x="340842" y="151841"/>
                </a:lnTo>
                <a:lnTo>
                  <a:pt x="319735" y="154393"/>
                </a:lnTo>
                <a:lnTo>
                  <a:pt x="298538" y="153085"/>
                </a:lnTo>
                <a:lnTo>
                  <a:pt x="277164" y="147269"/>
                </a:lnTo>
                <a:lnTo>
                  <a:pt x="259753" y="140944"/>
                </a:lnTo>
                <a:lnTo>
                  <a:pt x="224599" y="129171"/>
                </a:lnTo>
                <a:lnTo>
                  <a:pt x="207086" y="123088"/>
                </a:lnTo>
                <a:lnTo>
                  <a:pt x="193941" y="119748"/>
                </a:lnTo>
                <a:lnTo>
                  <a:pt x="181025" y="119189"/>
                </a:lnTo>
                <a:lnTo>
                  <a:pt x="168198" y="121107"/>
                </a:lnTo>
                <a:lnTo>
                  <a:pt x="118541" y="142214"/>
                </a:lnTo>
                <a:lnTo>
                  <a:pt x="66294" y="172148"/>
                </a:lnTo>
                <a:lnTo>
                  <a:pt x="49530" y="183692"/>
                </a:lnTo>
                <a:lnTo>
                  <a:pt x="75107" y="248043"/>
                </a:lnTo>
                <a:lnTo>
                  <a:pt x="114312" y="220522"/>
                </a:lnTo>
                <a:lnTo>
                  <a:pt x="141224" y="203200"/>
                </a:lnTo>
                <a:lnTo>
                  <a:pt x="168973" y="187286"/>
                </a:lnTo>
                <a:lnTo>
                  <a:pt x="197827" y="173189"/>
                </a:lnTo>
                <a:lnTo>
                  <a:pt x="213245" y="167830"/>
                </a:lnTo>
                <a:lnTo>
                  <a:pt x="228180" y="166090"/>
                </a:lnTo>
                <a:lnTo>
                  <a:pt x="242874" y="168605"/>
                </a:lnTo>
                <a:lnTo>
                  <a:pt x="257517" y="175996"/>
                </a:lnTo>
                <a:lnTo>
                  <a:pt x="263436" y="179578"/>
                </a:lnTo>
                <a:lnTo>
                  <a:pt x="269684" y="182676"/>
                </a:lnTo>
                <a:lnTo>
                  <a:pt x="282536" y="188214"/>
                </a:lnTo>
                <a:lnTo>
                  <a:pt x="299148" y="194005"/>
                </a:lnTo>
                <a:lnTo>
                  <a:pt x="316052" y="197192"/>
                </a:lnTo>
                <a:lnTo>
                  <a:pt x="333235" y="197789"/>
                </a:lnTo>
                <a:lnTo>
                  <a:pt x="350710" y="195770"/>
                </a:lnTo>
                <a:lnTo>
                  <a:pt x="357759" y="194449"/>
                </a:lnTo>
                <a:lnTo>
                  <a:pt x="364883" y="191858"/>
                </a:lnTo>
                <a:lnTo>
                  <a:pt x="379806" y="192684"/>
                </a:lnTo>
                <a:lnTo>
                  <a:pt x="385381" y="189534"/>
                </a:lnTo>
                <a:lnTo>
                  <a:pt x="391045" y="185000"/>
                </a:lnTo>
                <a:lnTo>
                  <a:pt x="391045" y="138963"/>
                </a:lnTo>
                <a:close/>
              </a:path>
              <a:path w="391159" h="375284">
                <a:moveTo>
                  <a:pt x="391134" y="0"/>
                </a:moveTo>
                <a:lnTo>
                  <a:pt x="347065" y="5245"/>
                </a:lnTo>
                <a:lnTo>
                  <a:pt x="340042" y="4864"/>
                </a:lnTo>
                <a:lnTo>
                  <a:pt x="311734" y="15760"/>
                </a:lnTo>
                <a:lnTo>
                  <a:pt x="238975" y="44627"/>
                </a:lnTo>
                <a:lnTo>
                  <a:pt x="232498" y="46164"/>
                </a:lnTo>
                <a:lnTo>
                  <a:pt x="226288" y="48387"/>
                </a:lnTo>
                <a:lnTo>
                  <a:pt x="210604" y="52120"/>
                </a:lnTo>
                <a:lnTo>
                  <a:pt x="195262" y="52184"/>
                </a:lnTo>
                <a:lnTo>
                  <a:pt x="180238" y="48907"/>
                </a:lnTo>
                <a:lnTo>
                  <a:pt x="165468" y="42672"/>
                </a:lnTo>
                <a:lnTo>
                  <a:pt x="143560" y="33070"/>
                </a:lnTo>
                <a:lnTo>
                  <a:pt x="121183" y="27419"/>
                </a:lnTo>
                <a:lnTo>
                  <a:pt x="74434" y="31419"/>
                </a:lnTo>
                <a:lnTo>
                  <a:pt x="33324" y="46278"/>
                </a:lnTo>
                <a:lnTo>
                  <a:pt x="13208" y="55422"/>
                </a:lnTo>
                <a:lnTo>
                  <a:pt x="4737" y="56083"/>
                </a:lnTo>
                <a:lnTo>
                  <a:pt x="0" y="62420"/>
                </a:lnTo>
                <a:lnTo>
                  <a:pt x="23977" y="118275"/>
                </a:lnTo>
                <a:lnTo>
                  <a:pt x="42316" y="107937"/>
                </a:lnTo>
                <a:lnTo>
                  <a:pt x="60680" y="98539"/>
                </a:lnTo>
                <a:lnTo>
                  <a:pt x="98298" y="83185"/>
                </a:lnTo>
                <a:lnTo>
                  <a:pt x="142481" y="72593"/>
                </a:lnTo>
                <a:lnTo>
                  <a:pt x="164998" y="71450"/>
                </a:lnTo>
                <a:lnTo>
                  <a:pt x="187871" y="74206"/>
                </a:lnTo>
                <a:lnTo>
                  <a:pt x="203974" y="79108"/>
                </a:lnTo>
                <a:lnTo>
                  <a:pt x="219240" y="85979"/>
                </a:lnTo>
                <a:lnTo>
                  <a:pt x="254660" y="104863"/>
                </a:lnTo>
                <a:lnTo>
                  <a:pt x="259626" y="105740"/>
                </a:lnTo>
                <a:lnTo>
                  <a:pt x="284975" y="97091"/>
                </a:lnTo>
                <a:lnTo>
                  <a:pt x="344766" y="79349"/>
                </a:lnTo>
                <a:lnTo>
                  <a:pt x="356425" y="76136"/>
                </a:lnTo>
                <a:lnTo>
                  <a:pt x="368173" y="73190"/>
                </a:lnTo>
                <a:lnTo>
                  <a:pt x="379806" y="69888"/>
                </a:lnTo>
                <a:lnTo>
                  <a:pt x="391134" y="65595"/>
                </a:lnTo>
                <a:lnTo>
                  <a:pt x="391134" y="0"/>
                </a:lnTo>
                <a:close/>
              </a:path>
            </a:pathLst>
          </a:custGeom>
          <a:solidFill>
            <a:srgbClr val="BD20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1475651" y="553587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701" y="0"/>
                </a:moveTo>
                <a:lnTo>
                  <a:pt x="309" y="695"/>
                </a:lnTo>
                <a:lnTo>
                  <a:pt x="0" y="1824"/>
                </a:lnTo>
                <a:lnTo>
                  <a:pt x="394" y="2399"/>
                </a:lnTo>
                <a:lnTo>
                  <a:pt x="1485" y="2509"/>
                </a:lnTo>
                <a:lnTo>
                  <a:pt x="1901" y="1363"/>
                </a:lnTo>
                <a:close/>
              </a:path>
            </a:pathLst>
          </a:custGeom>
          <a:solidFill>
            <a:srgbClr val="E9E9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55687" y="947420"/>
            <a:ext cx="101600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09357" y="1818132"/>
            <a:ext cx="6118859" cy="3162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443973" y="6584026"/>
            <a:ext cx="1841500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677A8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#TCCC-CLS-PPT-</a:t>
            </a:r>
            <a:r>
              <a:rPr dirty="0"/>
              <a:t>05</a:t>
            </a:r>
            <a:r>
              <a:rPr spc="15" dirty="0"/>
              <a:t> </a:t>
            </a:r>
            <a:r>
              <a:rPr dirty="0"/>
              <a:t>30</a:t>
            </a:r>
            <a:r>
              <a:rPr spc="20" dirty="0"/>
              <a:t> </a:t>
            </a:r>
            <a:r>
              <a:rPr dirty="0"/>
              <a:t>JUN</a:t>
            </a:r>
            <a:r>
              <a:rPr spc="25" dirty="0"/>
              <a:t> </a:t>
            </a:r>
            <a:r>
              <a:rPr spc="-25" dirty="0"/>
              <a:t>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15546" y="6567128"/>
            <a:ext cx="25717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3644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364641548" r:id="rId1"/>
    <p:sldLayoutId id="2364641549" r:id="rId2"/>
    <p:sldLayoutId id="2364641550" r:id="rId3"/>
    <p:sldLayoutId id="2364641551" r:id="rId4"/>
    <p:sldLayoutId id="2364641552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4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6.jp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4.png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4.png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4.png"/><Relationship Id="rId4" Type="http://schemas.openxmlformats.org/officeDocument/2006/relationships/image" Target="../media/image42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4.png"/><Relationship Id="rId4" Type="http://schemas.openxmlformats.org/officeDocument/2006/relationships/image" Target="../media/image4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png"/><Relationship Id="rId4" Type="http://schemas.openxmlformats.org/officeDocument/2006/relationships/image" Target="../media/image4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2353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448180" y="129540"/>
            <a:ext cx="34353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TACTICAL</a:t>
            </a:r>
            <a:r>
              <a:rPr kumimoji="0" sz="2400" b="1" i="0" u="none" strike="noStrike" kern="0" cap="none" spc="-9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FIELD</a:t>
            </a: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BFBFBF"/>
                </a:solidFill>
                <a:effectLst/>
                <a:uLnTx/>
                <a:uFillTx/>
                <a:latin typeface="Arial"/>
                <a:cs typeface="Arial"/>
              </a:rPr>
              <a:t> CARE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52283" y="526796"/>
            <a:ext cx="31673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MARCH</a:t>
            </a:r>
            <a:r>
              <a:rPr spc="-5" dirty="0"/>
              <a:t> </a:t>
            </a:r>
            <a:r>
              <a:rPr spc="-110" dirty="0"/>
              <a:t>PAWS</a:t>
            </a:r>
          </a:p>
        </p:txBody>
      </p:sp>
      <p:sp>
        <p:nvSpPr>
          <p:cNvPr id="7" name="object 7"/>
          <p:cNvSpPr/>
          <p:nvPr/>
        </p:nvSpPr>
        <p:spPr>
          <a:xfrm>
            <a:off x="802876" y="2935644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8BB7CD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55568" y="3102355"/>
            <a:ext cx="1211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6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AIRWAY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02876" y="379460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98767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704205" y="3943604"/>
            <a:ext cx="364680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RESPIRATION</a:t>
            </a:r>
            <a:r>
              <a:rPr kumimoji="0" sz="2400" b="1" i="0" u="none" strike="noStrike" kern="0" cap="none" spc="-9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400" b="0" i="1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(breathing)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02876" y="4653554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712564" y="4824476"/>
            <a:ext cx="21024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CIRCULATION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02876" y="551251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55568" y="5495035"/>
            <a:ext cx="2381885" cy="76009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lvl="0" indent="0" defTabSz="914400" eaLnBrk="1" fontAlgn="auto" latinLnBrk="0" hangingPunct="1">
              <a:lnSpc>
                <a:spcPct val="100800"/>
              </a:lnSpc>
              <a:spcBef>
                <a:spcPts val="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HYPOTHERMIA/ </a:t>
            </a: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HEAD </a:t>
            </a: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INJURIES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02876" y="2076690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5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5" y="660601"/>
                </a:lnTo>
                <a:lnTo>
                  <a:pt x="660601" y="629045"/>
                </a:lnTo>
                <a:lnTo>
                  <a:pt x="688275" y="593959"/>
                </a:lnTo>
                <a:lnTo>
                  <a:pt x="711711" y="555700"/>
                </a:lnTo>
                <a:lnTo>
                  <a:pt x="730556" y="514619"/>
                </a:lnTo>
                <a:lnTo>
                  <a:pt x="744455" y="471073"/>
                </a:lnTo>
                <a:lnTo>
                  <a:pt x="753055" y="425415"/>
                </a:lnTo>
                <a:lnTo>
                  <a:pt x="756000" y="378000"/>
                </a:lnTo>
                <a:lnTo>
                  <a:pt x="753055" y="330584"/>
                </a:lnTo>
                <a:lnTo>
                  <a:pt x="744455" y="284926"/>
                </a:lnTo>
                <a:lnTo>
                  <a:pt x="730556" y="241380"/>
                </a:lnTo>
                <a:lnTo>
                  <a:pt x="711711" y="200300"/>
                </a:lnTo>
                <a:lnTo>
                  <a:pt x="688275" y="162040"/>
                </a:lnTo>
                <a:lnTo>
                  <a:pt x="660601" y="126955"/>
                </a:lnTo>
                <a:lnTo>
                  <a:pt x="629045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21448" y="1981200"/>
            <a:ext cx="505459" cy="431736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53975" marR="5080" lvl="0" indent="-41910" algn="just" defTabSz="914400" eaLnBrk="1" fontAlgn="auto" latinLnBrk="0" hangingPunct="1">
              <a:lnSpc>
                <a:spcPct val="140900"/>
              </a:lnSpc>
              <a:spcBef>
                <a:spcPts val="8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000" b="0" i="0" u="none" strike="noStrike" kern="0" cap="none" spc="-5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Black"/>
                <a:cs typeface="Arial Black"/>
              </a:rPr>
              <a:t>M A R C H</a:t>
            </a:r>
            <a:endParaRPr kumimoji="0" sz="4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704205" y="2221484"/>
            <a:ext cx="3056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MASSIVE</a:t>
            </a:r>
            <a:r>
              <a:rPr kumimoji="0" sz="2400" b="1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BLEEDING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714375" y="3243883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4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299"/>
                </a:lnTo>
                <a:lnTo>
                  <a:pt x="25443" y="241379"/>
                </a:lnTo>
                <a:lnTo>
                  <a:pt x="11544" y="284925"/>
                </a:lnTo>
                <a:lnTo>
                  <a:pt x="2945" y="330583"/>
                </a:lnTo>
                <a:lnTo>
                  <a:pt x="0" y="377998"/>
                </a:lnTo>
                <a:lnTo>
                  <a:pt x="2945" y="425414"/>
                </a:lnTo>
                <a:lnTo>
                  <a:pt x="11544" y="471072"/>
                </a:lnTo>
                <a:lnTo>
                  <a:pt x="25443" y="514618"/>
                </a:lnTo>
                <a:lnTo>
                  <a:pt x="44288" y="555698"/>
                </a:lnTo>
                <a:lnTo>
                  <a:pt x="67725" y="593958"/>
                </a:lnTo>
                <a:lnTo>
                  <a:pt x="95398" y="629044"/>
                </a:lnTo>
                <a:lnTo>
                  <a:pt x="126955" y="660600"/>
                </a:lnTo>
                <a:lnTo>
                  <a:pt x="162040" y="688274"/>
                </a:lnTo>
                <a:lnTo>
                  <a:pt x="200300" y="711710"/>
                </a:lnTo>
                <a:lnTo>
                  <a:pt x="241380" y="730555"/>
                </a:lnTo>
                <a:lnTo>
                  <a:pt x="284926" y="744454"/>
                </a:lnTo>
                <a:lnTo>
                  <a:pt x="330584" y="753054"/>
                </a:lnTo>
                <a:lnTo>
                  <a:pt x="378000" y="755999"/>
                </a:lnTo>
                <a:lnTo>
                  <a:pt x="425415" y="753054"/>
                </a:lnTo>
                <a:lnTo>
                  <a:pt x="471073" y="744454"/>
                </a:lnTo>
                <a:lnTo>
                  <a:pt x="514619" y="730555"/>
                </a:lnTo>
                <a:lnTo>
                  <a:pt x="555699" y="711710"/>
                </a:lnTo>
                <a:lnTo>
                  <a:pt x="593959" y="688274"/>
                </a:lnTo>
                <a:lnTo>
                  <a:pt x="629044" y="660600"/>
                </a:lnTo>
                <a:lnTo>
                  <a:pt x="660600" y="629044"/>
                </a:lnTo>
                <a:lnTo>
                  <a:pt x="688274" y="593958"/>
                </a:lnTo>
                <a:lnTo>
                  <a:pt x="711710" y="555698"/>
                </a:lnTo>
                <a:lnTo>
                  <a:pt x="730555" y="514618"/>
                </a:lnTo>
                <a:lnTo>
                  <a:pt x="744454" y="471072"/>
                </a:lnTo>
                <a:lnTo>
                  <a:pt x="753054" y="425414"/>
                </a:lnTo>
                <a:lnTo>
                  <a:pt x="755999" y="377998"/>
                </a:lnTo>
                <a:lnTo>
                  <a:pt x="753054" y="330583"/>
                </a:lnTo>
                <a:lnTo>
                  <a:pt x="744454" y="284925"/>
                </a:lnTo>
                <a:lnTo>
                  <a:pt x="730555" y="241379"/>
                </a:lnTo>
                <a:lnTo>
                  <a:pt x="711710" y="200299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4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614285" y="3387596"/>
            <a:ext cx="1972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ANTIBIOTICS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714375" y="4129586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4"/>
                </a:lnTo>
                <a:lnTo>
                  <a:pt x="126955" y="95398"/>
                </a:lnTo>
                <a:lnTo>
                  <a:pt x="95398" y="126954"/>
                </a:lnTo>
                <a:lnTo>
                  <a:pt x="67725" y="162039"/>
                </a:lnTo>
                <a:lnTo>
                  <a:pt x="44288" y="200299"/>
                </a:lnTo>
                <a:lnTo>
                  <a:pt x="25443" y="241379"/>
                </a:lnTo>
                <a:lnTo>
                  <a:pt x="11544" y="284925"/>
                </a:lnTo>
                <a:lnTo>
                  <a:pt x="2945" y="330583"/>
                </a:lnTo>
                <a:lnTo>
                  <a:pt x="0" y="377998"/>
                </a:lnTo>
                <a:lnTo>
                  <a:pt x="2945" y="425414"/>
                </a:lnTo>
                <a:lnTo>
                  <a:pt x="11544" y="471072"/>
                </a:lnTo>
                <a:lnTo>
                  <a:pt x="25443" y="514618"/>
                </a:lnTo>
                <a:lnTo>
                  <a:pt x="44288" y="555698"/>
                </a:lnTo>
                <a:lnTo>
                  <a:pt x="67725" y="593958"/>
                </a:lnTo>
                <a:lnTo>
                  <a:pt x="95398" y="629044"/>
                </a:lnTo>
                <a:lnTo>
                  <a:pt x="126955" y="660600"/>
                </a:lnTo>
                <a:lnTo>
                  <a:pt x="162040" y="688274"/>
                </a:lnTo>
                <a:lnTo>
                  <a:pt x="200300" y="711710"/>
                </a:lnTo>
                <a:lnTo>
                  <a:pt x="241380" y="730555"/>
                </a:lnTo>
                <a:lnTo>
                  <a:pt x="284926" y="744454"/>
                </a:lnTo>
                <a:lnTo>
                  <a:pt x="330584" y="753054"/>
                </a:lnTo>
                <a:lnTo>
                  <a:pt x="378000" y="755999"/>
                </a:lnTo>
                <a:lnTo>
                  <a:pt x="425415" y="753054"/>
                </a:lnTo>
                <a:lnTo>
                  <a:pt x="471073" y="744454"/>
                </a:lnTo>
                <a:lnTo>
                  <a:pt x="514619" y="730555"/>
                </a:lnTo>
                <a:lnTo>
                  <a:pt x="555699" y="711710"/>
                </a:lnTo>
                <a:lnTo>
                  <a:pt x="593959" y="688274"/>
                </a:lnTo>
                <a:lnTo>
                  <a:pt x="629044" y="660600"/>
                </a:lnTo>
                <a:lnTo>
                  <a:pt x="660600" y="629044"/>
                </a:lnTo>
                <a:lnTo>
                  <a:pt x="688274" y="593958"/>
                </a:lnTo>
                <a:lnTo>
                  <a:pt x="711710" y="555698"/>
                </a:lnTo>
                <a:lnTo>
                  <a:pt x="730555" y="514618"/>
                </a:lnTo>
                <a:lnTo>
                  <a:pt x="744454" y="471072"/>
                </a:lnTo>
                <a:lnTo>
                  <a:pt x="753054" y="425414"/>
                </a:lnTo>
                <a:lnTo>
                  <a:pt x="755999" y="377998"/>
                </a:lnTo>
                <a:lnTo>
                  <a:pt x="753054" y="330583"/>
                </a:lnTo>
                <a:lnTo>
                  <a:pt x="744454" y="284925"/>
                </a:lnTo>
                <a:lnTo>
                  <a:pt x="730555" y="241379"/>
                </a:lnTo>
                <a:lnTo>
                  <a:pt x="711710" y="200299"/>
                </a:lnTo>
                <a:lnTo>
                  <a:pt x="688274" y="162039"/>
                </a:lnTo>
                <a:lnTo>
                  <a:pt x="660600" y="126954"/>
                </a:lnTo>
                <a:lnTo>
                  <a:pt x="629044" y="95398"/>
                </a:lnTo>
                <a:lnTo>
                  <a:pt x="593959" y="67724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627659" y="4312148"/>
            <a:ext cx="14147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WOUNDS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714375" y="5015288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4" y="660601"/>
                </a:lnTo>
                <a:lnTo>
                  <a:pt x="660600" y="629045"/>
                </a:lnTo>
                <a:lnTo>
                  <a:pt x="688274" y="593959"/>
                </a:lnTo>
                <a:lnTo>
                  <a:pt x="711710" y="555700"/>
                </a:lnTo>
                <a:lnTo>
                  <a:pt x="730555" y="514619"/>
                </a:lnTo>
                <a:lnTo>
                  <a:pt x="744454" y="471073"/>
                </a:lnTo>
                <a:lnTo>
                  <a:pt x="753054" y="425415"/>
                </a:lnTo>
                <a:lnTo>
                  <a:pt x="755999" y="378000"/>
                </a:lnTo>
                <a:lnTo>
                  <a:pt x="753054" y="330584"/>
                </a:lnTo>
                <a:lnTo>
                  <a:pt x="744454" y="284926"/>
                </a:lnTo>
                <a:lnTo>
                  <a:pt x="730555" y="241380"/>
                </a:lnTo>
                <a:lnTo>
                  <a:pt x="711710" y="200300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00491" y="5141796"/>
            <a:ext cx="165036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SPLINTING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714375" y="2376751"/>
            <a:ext cx="756285" cy="756285"/>
          </a:xfrm>
          <a:custGeom>
            <a:avLst/>
            <a:gdLst/>
            <a:ahLst/>
            <a:cxnLst/>
            <a:rect l="l" t="t" r="r" b="b"/>
            <a:pathLst>
              <a:path w="756284" h="756285">
                <a:moveTo>
                  <a:pt x="378000" y="0"/>
                </a:moveTo>
                <a:lnTo>
                  <a:pt x="330584" y="2945"/>
                </a:lnTo>
                <a:lnTo>
                  <a:pt x="284926" y="11544"/>
                </a:lnTo>
                <a:lnTo>
                  <a:pt x="241380" y="25443"/>
                </a:lnTo>
                <a:lnTo>
                  <a:pt x="200300" y="44288"/>
                </a:lnTo>
                <a:lnTo>
                  <a:pt x="162040" y="67725"/>
                </a:lnTo>
                <a:lnTo>
                  <a:pt x="126955" y="95398"/>
                </a:lnTo>
                <a:lnTo>
                  <a:pt x="95398" y="126955"/>
                </a:lnTo>
                <a:lnTo>
                  <a:pt x="67725" y="162040"/>
                </a:lnTo>
                <a:lnTo>
                  <a:pt x="44288" y="200300"/>
                </a:lnTo>
                <a:lnTo>
                  <a:pt x="25443" y="241380"/>
                </a:lnTo>
                <a:lnTo>
                  <a:pt x="11544" y="284926"/>
                </a:lnTo>
                <a:lnTo>
                  <a:pt x="2945" y="330584"/>
                </a:lnTo>
                <a:lnTo>
                  <a:pt x="0" y="378000"/>
                </a:lnTo>
                <a:lnTo>
                  <a:pt x="2945" y="425415"/>
                </a:lnTo>
                <a:lnTo>
                  <a:pt x="11544" y="471073"/>
                </a:lnTo>
                <a:lnTo>
                  <a:pt x="25443" y="514619"/>
                </a:lnTo>
                <a:lnTo>
                  <a:pt x="44288" y="555700"/>
                </a:lnTo>
                <a:lnTo>
                  <a:pt x="67725" y="593959"/>
                </a:lnTo>
                <a:lnTo>
                  <a:pt x="95398" y="629045"/>
                </a:lnTo>
                <a:lnTo>
                  <a:pt x="126955" y="660601"/>
                </a:lnTo>
                <a:lnTo>
                  <a:pt x="162040" y="688275"/>
                </a:lnTo>
                <a:lnTo>
                  <a:pt x="200300" y="711711"/>
                </a:lnTo>
                <a:lnTo>
                  <a:pt x="241380" y="730556"/>
                </a:lnTo>
                <a:lnTo>
                  <a:pt x="284926" y="744456"/>
                </a:lnTo>
                <a:lnTo>
                  <a:pt x="330584" y="753055"/>
                </a:lnTo>
                <a:lnTo>
                  <a:pt x="378000" y="756000"/>
                </a:lnTo>
                <a:lnTo>
                  <a:pt x="425415" y="753055"/>
                </a:lnTo>
                <a:lnTo>
                  <a:pt x="471073" y="744456"/>
                </a:lnTo>
                <a:lnTo>
                  <a:pt x="514619" y="730556"/>
                </a:lnTo>
                <a:lnTo>
                  <a:pt x="555699" y="711711"/>
                </a:lnTo>
                <a:lnTo>
                  <a:pt x="593959" y="688275"/>
                </a:lnTo>
                <a:lnTo>
                  <a:pt x="629044" y="660601"/>
                </a:lnTo>
                <a:lnTo>
                  <a:pt x="660600" y="629045"/>
                </a:lnTo>
                <a:lnTo>
                  <a:pt x="688274" y="593959"/>
                </a:lnTo>
                <a:lnTo>
                  <a:pt x="711710" y="555700"/>
                </a:lnTo>
                <a:lnTo>
                  <a:pt x="730555" y="514619"/>
                </a:lnTo>
                <a:lnTo>
                  <a:pt x="744454" y="471073"/>
                </a:lnTo>
                <a:lnTo>
                  <a:pt x="753054" y="425415"/>
                </a:lnTo>
                <a:lnTo>
                  <a:pt x="755999" y="378000"/>
                </a:lnTo>
                <a:lnTo>
                  <a:pt x="753054" y="330584"/>
                </a:lnTo>
                <a:lnTo>
                  <a:pt x="744454" y="284926"/>
                </a:lnTo>
                <a:lnTo>
                  <a:pt x="730555" y="241380"/>
                </a:lnTo>
                <a:lnTo>
                  <a:pt x="711710" y="200300"/>
                </a:lnTo>
                <a:lnTo>
                  <a:pt x="688274" y="162040"/>
                </a:lnTo>
                <a:lnTo>
                  <a:pt x="660600" y="126955"/>
                </a:lnTo>
                <a:lnTo>
                  <a:pt x="629044" y="95398"/>
                </a:lnTo>
                <a:lnTo>
                  <a:pt x="593959" y="67725"/>
                </a:lnTo>
                <a:lnTo>
                  <a:pt x="555699" y="44288"/>
                </a:lnTo>
                <a:lnTo>
                  <a:pt x="514619" y="25443"/>
                </a:lnTo>
                <a:lnTo>
                  <a:pt x="471073" y="11544"/>
                </a:lnTo>
                <a:lnTo>
                  <a:pt x="425415" y="2945"/>
                </a:lnTo>
                <a:lnTo>
                  <a:pt x="378000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23916" y="2552953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1" i="0" u="none" strike="noStrike" kern="0" cap="none" spc="-4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PAIN</a:t>
            </a:r>
            <a:endParaRPr kumimoji="0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4892" y="1451355"/>
            <a:ext cx="105575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827395" algn="l"/>
              </a:tabLst>
              <a:defRPr/>
            </a:pPr>
            <a:r>
              <a:rPr kumimoji="0" sz="2800" b="1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DURING</a:t>
            </a:r>
            <a:r>
              <a:rPr kumimoji="0" sz="2800" b="1" i="1" u="none" strike="noStrike" kern="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2800" b="1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LIFE-THREATENING</a:t>
            </a:r>
            <a:r>
              <a:rPr kumimoji="0" sz="2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	</a:t>
            </a:r>
            <a:r>
              <a:rPr kumimoji="0" sz="4200" b="1" i="1" u="none" strike="noStrike" kern="0" cap="none" spc="0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AFTER</a:t>
            </a:r>
            <a:r>
              <a:rPr kumimoji="0" sz="4200" b="1" i="1" u="none" strike="noStrike" kern="0" cap="none" spc="44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4200" b="1" i="0" u="none" strike="noStrike" kern="0" cap="none" spc="-15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LIFE-</a:t>
            </a:r>
            <a:r>
              <a:rPr kumimoji="0" sz="4200" b="1" i="0" u="none" strike="noStrike" kern="0" cap="none" spc="-30" normalizeH="0" baseline="1984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THREATENING</a:t>
            </a:r>
            <a:endParaRPr kumimoji="0" sz="4200" b="0" i="0" u="none" strike="noStrike" kern="0" cap="none" spc="0" normalizeH="0" baseline="1984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271610" y="1516673"/>
            <a:ext cx="38100" cy="4765040"/>
          </a:xfrm>
          <a:custGeom>
            <a:avLst/>
            <a:gdLst/>
            <a:ahLst/>
            <a:cxnLst/>
            <a:rect l="l" t="t" r="r" b="b"/>
            <a:pathLst>
              <a:path w="38100" h="4765040">
                <a:moveTo>
                  <a:pt x="19050" y="0"/>
                </a:moveTo>
                <a:lnTo>
                  <a:pt x="11635" y="1496"/>
                </a:lnTo>
                <a:lnTo>
                  <a:pt x="5579" y="5579"/>
                </a:lnTo>
                <a:lnTo>
                  <a:pt x="1497" y="11634"/>
                </a:lnTo>
                <a:lnTo>
                  <a:pt x="0" y="19088"/>
                </a:lnTo>
                <a:lnTo>
                  <a:pt x="1497" y="26503"/>
                </a:lnTo>
                <a:lnTo>
                  <a:pt x="5579" y="32558"/>
                </a:lnTo>
                <a:lnTo>
                  <a:pt x="11635" y="36641"/>
                </a:lnTo>
                <a:lnTo>
                  <a:pt x="19050" y="38138"/>
                </a:lnTo>
                <a:lnTo>
                  <a:pt x="26465" y="36641"/>
                </a:lnTo>
                <a:lnTo>
                  <a:pt x="32520" y="32558"/>
                </a:lnTo>
                <a:lnTo>
                  <a:pt x="36603" y="26503"/>
                </a:lnTo>
                <a:lnTo>
                  <a:pt x="38100" y="19050"/>
                </a:lnTo>
                <a:lnTo>
                  <a:pt x="36603" y="11634"/>
                </a:lnTo>
                <a:lnTo>
                  <a:pt x="32520" y="5579"/>
                </a:lnTo>
                <a:lnTo>
                  <a:pt x="26465" y="1496"/>
                </a:lnTo>
                <a:lnTo>
                  <a:pt x="19050" y="0"/>
                </a:lnTo>
                <a:close/>
              </a:path>
              <a:path w="38100" h="4765040">
                <a:moveTo>
                  <a:pt x="19050" y="76238"/>
                </a:moveTo>
                <a:lnTo>
                  <a:pt x="11635" y="77735"/>
                </a:lnTo>
                <a:lnTo>
                  <a:pt x="5579" y="81817"/>
                </a:lnTo>
                <a:lnTo>
                  <a:pt x="1497" y="87872"/>
                </a:lnTo>
                <a:lnTo>
                  <a:pt x="0" y="95326"/>
                </a:lnTo>
                <a:lnTo>
                  <a:pt x="1497" y="102741"/>
                </a:lnTo>
                <a:lnTo>
                  <a:pt x="5579" y="108796"/>
                </a:lnTo>
                <a:lnTo>
                  <a:pt x="11635" y="112879"/>
                </a:lnTo>
                <a:lnTo>
                  <a:pt x="19050" y="114376"/>
                </a:lnTo>
                <a:lnTo>
                  <a:pt x="26465" y="112879"/>
                </a:lnTo>
                <a:lnTo>
                  <a:pt x="32520" y="108796"/>
                </a:lnTo>
                <a:lnTo>
                  <a:pt x="36603" y="102741"/>
                </a:lnTo>
                <a:lnTo>
                  <a:pt x="38100" y="95288"/>
                </a:lnTo>
                <a:lnTo>
                  <a:pt x="36603" y="87872"/>
                </a:lnTo>
                <a:lnTo>
                  <a:pt x="32520" y="81817"/>
                </a:lnTo>
                <a:lnTo>
                  <a:pt x="26465" y="77735"/>
                </a:lnTo>
                <a:lnTo>
                  <a:pt x="19050" y="76238"/>
                </a:lnTo>
                <a:close/>
              </a:path>
              <a:path w="38100" h="4765040">
                <a:moveTo>
                  <a:pt x="19050" y="152476"/>
                </a:moveTo>
                <a:lnTo>
                  <a:pt x="11635" y="153973"/>
                </a:lnTo>
                <a:lnTo>
                  <a:pt x="5579" y="158055"/>
                </a:lnTo>
                <a:lnTo>
                  <a:pt x="1497" y="164110"/>
                </a:lnTo>
                <a:lnTo>
                  <a:pt x="0" y="171564"/>
                </a:lnTo>
                <a:lnTo>
                  <a:pt x="1497" y="178979"/>
                </a:lnTo>
                <a:lnTo>
                  <a:pt x="5579" y="185034"/>
                </a:lnTo>
                <a:lnTo>
                  <a:pt x="11635" y="189117"/>
                </a:lnTo>
                <a:lnTo>
                  <a:pt x="19050" y="190614"/>
                </a:lnTo>
                <a:lnTo>
                  <a:pt x="26465" y="189117"/>
                </a:lnTo>
                <a:lnTo>
                  <a:pt x="32520" y="185034"/>
                </a:lnTo>
                <a:lnTo>
                  <a:pt x="36603" y="178979"/>
                </a:lnTo>
                <a:lnTo>
                  <a:pt x="38100" y="171526"/>
                </a:lnTo>
                <a:lnTo>
                  <a:pt x="36603" y="164110"/>
                </a:lnTo>
                <a:lnTo>
                  <a:pt x="32520" y="158055"/>
                </a:lnTo>
                <a:lnTo>
                  <a:pt x="26465" y="153973"/>
                </a:lnTo>
                <a:lnTo>
                  <a:pt x="19050" y="152476"/>
                </a:lnTo>
                <a:close/>
              </a:path>
              <a:path w="38100" h="4765040">
                <a:moveTo>
                  <a:pt x="19050" y="228714"/>
                </a:moveTo>
                <a:lnTo>
                  <a:pt x="11635" y="230211"/>
                </a:lnTo>
                <a:lnTo>
                  <a:pt x="5579" y="234293"/>
                </a:lnTo>
                <a:lnTo>
                  <a:pt x="1497" y="240348"/>
                </a:lnTo>
                <a:lnTo>
                  <a:pt x="0" y="247802"/>
                </a:lnTo>
                <a:lnTo>
                  <a:pt x="1497" y="255217"/>
                </a:lnTo>
                <a:lnTo>
                  <a:pt x="5579" y="261272"/>
                </a:lnTo>
                <a:lnTo>
                  <a:pt x="11635" y="265355"/>
                </a:lnTo>
                <a:lnTo>
                  <a:pt x="19050" y="266852"/>
                </a:lnTo>
                <a:lnTo>
                  <a:pt x="26465" y="265355"/>
                </a:lnTo>
                <a:lnTo>
                  <a:pt x="32520" y="261272"/>
                </a:lnTo>
                <a:lnTo>
                  <a:pt x="36603" y="255217"/>
                </a:lnTo>
                <a:lnTo>
                  <a:pt x="38100" y="247764"/>
                </a:lnTo>
                <a:lnTo>
                  <a:pt x="36603" y="240348"/>
                </a:lnTo>
                <a:lnTo>
                  <a:pt x="32520" y="234293"/>
                </a:lnTo>
                <a:lnTo>
                  <a:pt x="26465" y="230211"/>
                </a:lnTo>
                <a:lnTo>
                  <a:pt x="19050" y="228714"/>
                </a:lnTo>
                <a:close/>
              </a:path>
              <a:path w="38100" h="4765040">
                <a:moveTo>
                  <a:pt x="19050" y="304952"/>
                </a:moveTo>
                <a:lnTo>
                  <a:pt x="11635" y="306449"/>
                </a:lnTo>
                <a:lnTo>
                  <a:pt x="5580" y="310531"/>
                </a:lnTo>
                <a:lnTo>
                  <a:pt x="1498" y="316586"/>
                </a:lnTo>
                <a:lnTo>
                  <a:pt x="1" y="324040"/>
                </a:lnTo>
                <a:lnTo>
                  <a:pt x="1498" y="331455"/>
                </a:lnTo>
                <a:lnTo>
                  <a:pt x="5580" y="337510"/>
                </a:lnTo>
                <a:lnTo>
                  <a:pt x="11635" y="341593"/>
                </a:lnTo>
                <a:lnTo>
                  <a:pt x="19051" y="343090"/>
                </a:lnTo>
                <a:lnTo>
                  <a:pt x="26466" y="341593"/>
                </a:lnTo>
                <a:lnTo>
                  <a:pt x="32521" y="337510"/>
                </a:lnTo>
                <a:lnTo>
                  <a:pt x="36604" y="331455"/>
                </a:lnTo>
                <a:lnTo>
                  <a:pt x="38101" y="324002"/>
                </a:lnTo>
                <a:lnTo>
                  <a:pt x="36604" y="316586"/>
                </a:lnTo>
                <a:lnTo>
                  <a:pt x="32521" y="310531"/>
                </a:lnTo>
                <a:lnTo>
                  <a:pt x="26465" y="306449"/>
                </a:lnTo>
                <a:lnTo>
                  <a:pt x="19050" y="304952"/>
                </a:lnTo>
                <a:close/>
              </a:path>
              <a:path w="38100" h="4765040">
                <a:moveTo>
                  <a:pt x="19051" y="381190"/>
                </a:moveTo>
                <a:lnTo>
                  <a:pt x="11635" y="382687"/>
                </a:lnTo>
                <a:lnTo>
                  <a:pt x="5580" y="386769"/>
                </a:lnTo>
                <a:lnTo>
                  <a:pt x="1498" y="392824"/>
                </a:lnTo>
                <a:lnTo>
                  <a:pt x="1" y="400278"/>
                </a:lnTo>
                <a:lnTo>
                  <a:pt x="1498" y="407693"/>
                </a:lnTo>
                <a:lnTo>
                  <a:pt x="5580" y="413748"/>
                </a:lnTo>
                <a:lnTo>
                  <a:pt x="11635" y="417831"/>
                </a:lnTo>
                <a:lnTo>
                  <a:pt x="19051" y="419328"/>
                </a:lnTo>
                <a:lnTo>
                  <a:pt x="26466" y="417831"/>
                </a:lnTo>
                <a:lnTo>
                  <a:pt x="32521" y="413748"/>
                </a:lnTo>
                <a:lnTo>
                  <a:pt x="36604" y="407693"/>
                </a:lnTo>
                <a:lnTo>
                  <a:pt x="38101" y="400240"/>
                </a:lnTo>
                <a:lnTo>
                  <a:pt x="36604" y="392824"/>
                </a:lnTo>
                <a:lnTo>
                  <a:pt x="32521" y="386769"/>
                </a:lnTo>
                <a:lnTo>
                  <a:pt x="26466" y="382687"/>
                </a:lnTo>
                <a:lnTo>
                  <a:pt x="19051" y="381190"/>
                </a:lnTo>
                <a:close/>
              </a:path>
              <a:path w="38100" h="4765040">
                <a:moveTo>
                  <a:pt x="19051" y="457428"/>
                </a:moveTo>
                <a:lnTo>
                  <a:pt x="11635" y="458925"/>
                </a:lnTo>
                <a:lnTo>
                  <a:pt x="5580" y="463007"/>
                </a:lnTo>
                <a:lnTo>
                  <a:pt x="1498" y="469063"/>
                </a:lnTo>
                <a:lnTo>
                  <a:pt x="1" y="476516"/>
                </a:lnTo>
                <a:lnTo>
                  <a:pt x="1498" y="483931"/>
                </a:lnTo>
                <a:lnTo>
                  <a:pt x="5580" y="489986"/>
                </a:lnTo>
                <a:lnTo>
                  <a:pt x="11635" y="494069"/>
                </a:lnTo>
                <a:lnTo>
                  <a:pt x="19051" y="495566"/>
                </a:lnTo>
                <a:lnTo>
                  <a:pt x="26466" y="494069"/>
                </a:lnTo>
                <a:lnTo>
                  <a:pt x="32521" y="489986"/>
                </a:lnTo>
                <a:lnTo>
                  <a:pt x="36604" y="483931"/>
                </a:lnTo>
                <a:lnTo>
                  <a:pt x="38101" y="476478"/>
                </a:lnTo>
                <a:lnTo>
                  <a:pt x="36604" y="469063"/>
                </a:lnTo>
                <a:lnTo>
                  <a:pt x="32521" y="463007"/>
                </a:lnTo>
                <a:lnTo>
                  <a:pt x="26466" y="458925"/>
                </a:lnTo>
                <a:lnTo>
                  <a:pt x="19051" y="457428"/>
                </a:lnTo>
                <a:close/>
              </a:path>
              <a:path w="38100" h="4765040">
                <a:moveTo>
                  <a:pt x="19051" y="533666"/>
                </a:moveTo>
                <a:lnTo>
                  <a:pt x="11635" y="535163"/>
                </a:lnTo>
                <a:lnTo>
                  <a:pt x="5580" y="539245"/>
                </a:lnTo>
                <a:lnTo>
                  <a:pt x="1498" y="545301"/>
                </a:lnTo>
                <a:lnTo>
                  <a:pt x="1" y="552754"/>
                </a:lnTo>
                <a:lnTo>
                  <a:pt x="1498" y="560169"/>
                </a:lnTo>
                <a:lnTo>
                  <a:pt x="5580" y="566225"/>
                </a:lnTo>
                <a:lnTo>
                  <a:pt x="11635" y="570307"/>
                </a:lnTo>
                <a:lnTo>
                  <a:pt x="19051" y="571804"/>
                </a:lnTo>
                <a:lnTo>
                  <a:pt x="26466" y="570307"/>
                </a:lnTo>
                <a:lnTo>
                  <a:pt x="32521" y="566225"/>
                </a:lnTo>
                <a:lnTo>
                  <a:pt x="36604" y="560169"/>
                </a:lnTo>
                <a:lnTo>
                  <a:pt x="38101" y="552716"/>
                </a:lnTo>
                <a:lnTo>
                  <a:pt x="36604" y="545301"/>
                </a:lnTo>
                <a:lnTo>
                  <a:pt x="32521" y="539245"/>
                </a:lnTo>
                <a:lnTo>
                  <a:pt x="26466" y="535163"/>
                </a:lnTo>
                <a:lnTo>
                  <a:pt x="19051" y="533666"/>
                </a:lnTo>
                <a:close/>
              </a:path>
              <a:path w="38100" h="4765040">
                <a:moveTo>
                  <a:pt x="19051" y="609904"/>
                </a:moveTo>
                <a:lnTo>
                  <a:pt x="11635" y="611401"/>
                </a:lnTo>
                <a:lnTo>
                  <a:pt x="5580" y="615484"/>
                </a:lnTo>
                <a:lnTo>
                  <a:pt x="1498" y="621539"/>
                </a:lnTo>
                <a:lnTo>
                  <a:pt x="1" y="628992"/>
                </a:lnTo>
                <a:lnTo>
                  <a:pt x="1498" y="636407"/>
                </a:lnTo>
                <a:lnTo>
                  <a:pt x="5580" y="642463"/>
                </a:lnTo>
                <a:lnTo>
                  <a:pt x="11635" y="646545"/>
                </a:lnTo>
                <a:lnTo>
                  <a:pt x="19051" y="648042"/>
                </a:lnTo>
                <a:lnTo>
                  <a:pt x="26466" y="646545"/>
                </a:lnTo>
                <a:lnTo>
                  <a:pt x="32521" y="642463"/>
                </a:lnTo>
                <a:lnTo>
                  <a:pt x="36604" y="636407"/>
                </a:lnTo>
                <a:lnTo>
                  <a:pt x="38101" y="628954"/>
                </a:lnTo>
                <a:lnTo>
                  <a:pt x="36604" y="621539"/>
                </a:lnTo>
                <a:lnTo>
                  <a:pt x="32521" y="615484"/>
                </a:lnTo>
                <a:lnTo>
                  <a:pt x="26466" y="611401"/>
                </a:lnTo>
                <a:lnTo>
                  <a:pt x="19051" y="609904"/>
                </a:lnTo>
                <a:close/>
              </a:path>
              <a:path w="38100" h="4765040">
                <a:moveTo>
                  <a:pt x="19051" y="686142"/>
                </a:moveTo>
                <a:lnTo>
                  <a:pt x="11635" y="687639"/>
                </a:lnTo>
                <a:lnTo>
                  <a:pt x="5580" y="691722"/>
                </a:lnTo>
                <a:lnTo>
                  <a:pt x="1498" y="697777"/>
                </a:lnTo>
                <a:lnTo>
                  <a:pt x="1" y="705231"/>
                </a:lnTo>
                <a:lnTo>
                  <a:pt x="1498" y="712645"/>
                </a:lnTo>
                <a:lnTo>
                  <a:pt x="5580" y="718701"/>
                </a:lnTo>
                <a:lnTo>
                  <a:pt x="11635" y="722783"/>
                </a:lnTo>
                <a:lnTo>
                  <a:pt x="19051" y="724281"/>
                </a:lnTo>
                <a:lnTo>
                  <a:pt x="26466" y="722783"/>
                </a:lnTo>
                <a:lnTo>
                  <a:pt x="32521" y="718701"/>
                </a:lnTo>
                <a:lnTo>
                  <a:pt x="36604" y="712645"/>
                </a:lnTo>
                <a:lnTo>
                  <a:pt x="38101" y="705192"/>
                </a:lnTo>
                <a:lnTo>
                  <a:pt x="36604" y="697777"/>
                </a:lnTo>
                <a:lnTo>
                  <a:pt x="32521" y="691722"/>
                </a:lnTo>
                <a:lnTo>
                  <a:pt x="26466" y="687639"/>
                </a:lnTo>
                <a:lnTo>
                  <a:pt x="19051" y="686142"/>
                </a:lnTo>
                <a:close/>
              </a:path>
              <a:path w="38100" h="4765040">
                <a:moveTo>
                  <a:pt x="19051" y="762381"/>
                </a:moveTo>
                <a:lnTo>
                  <a:pt x="11635" y="763877"/>
                </a:lnTo>
                <a:lnTo>
                  <a:pt x="5580" y="767960"/>
                </a:lnTo>
                <a:lnTo>
                  <a:pt x="1498" y="774015"/>
                </a:lnTo>
                <a:lnTo>
                  <a:pt x="1" y="781469"/>
                </a:lnTo>
                <a:lnTo>
                  <a:pt x="1498" y="788884"/>
                </a:lnTo>
                <a:lnTo>
                  <a:pt x="5580" y="794939"/>
                </a:lnTo>
                <a:lnTo>
                  <a:pt x="11635" y="799022"/>
                </a:lnTo>
                <a:lnTo>
                  <a:pt x="19051" y="800519"/>
                </a:lnTo>
                <a:lnTo>
                  <a:pt x="26466" y="799022"/>
                </a:lnTo>
                <a:lnTo>
                  <a:pt x="32521" y="794939"/>
                </a:lnTo>
                <a:lnTo>
                  <a:pt x="36604" y="788884"/>
                </a:lnTo>
                <a:lnTo>
                  <a:pt x="38101" y="781431"/>
                </a:lnTo>
                <a:lnTo>
                  <a:pt x="36604" y="774015"/>
                </a:lnTo>
                <a:lnTo>
                  <a:pt x="32521" y="767960"/>
                </a:lnTo>
                <a:lnTo>
                  <a:pt x="26466" y="763877"/>
                </a:lnTo>
                <a:lnTo>
                  <a:pt x="19051" y="762381"/>
                </a:lnTo>
                <a:close/>
              </a:path>
              <a:path w="38100" h="4765040">
                <a:moveTo>
                  <a:pt x="19051" y="838619"/>
                </a:moveTo>
                <a:lnTo>
                  <a:pt x="11635" y="840116"/>
                </a:lnTo>
                <a:lnTo>
                  <a:pt x="5580" y="844198"/>
                </a:lnTo>
                <a:lnTo>
                  <a:pt x="1498" y="850253"/>
                </a:lnTo>
                <a:lnTo>
                  <a:pt x="1" y="857707"/>
                </a:lnTo>
                <a:lnTo>
                  <a:pt x="1498" y="865122"/>
                </a:lnTo>
                <a:lnTo>
                  <a:pt x="5580" y="871177"/>
                </a:lnTo>
                <a:lnTo>
                  <a:pt x="11635" y="875260"/>
                </a:lnTo>
                <a:lnTo>
                  <a:pt x="19051" y="876757"/>
                </a:lnTo>
                <a:lnTo>
                  <a:pt x="26466" y="875260"/>
                </a:lnTo>
                <a:lnTo>
                  <a:pt x="32521" y="871177"/>
                </a:lnTo>
                <a:lnTo>
                  <a:pt x="36604" y="865122"/>
                </a:lnTo>
                <a:lnTo>
                  <a:pt x="38101" y="857669"/>
                </a:lnTo>
                <a:lnTo>
                  <a:pt x="36604" y="850253"/>
                </a:lnTo>
                <a:lnTo>
                  <a:pt x="32521" y="844198"/>
                </a:lnTo>
                <a:lnTo>
                  <a:pt x="26466" y="840116"/>
                </a:lnTo>
                <a:lnTo>
                  <a:pt x="19051" y="838619"/>
                </a:lnTo>
                <a:close/>
              </a:path>
              <a:path w="38100" h="4765040">
                <a:moveTo>
                  <a:pt x="19051" y="914857"/>
                </a:moveTo>
                <a:lnTo>
                  <a:pt x="11635" y="916354"/>
                </a:lnTo>
                <a:lnTo>
                  <a:pt x="5580" y="920436"/>
                </a:lnTo>
                <a:lnTo>
                  <a:pt x="1498" y="926491"/>
                </a:lnTo>
                <a:lnTo>
                  <a:pt x="1" y="933945"/>
                </a:lnTo>
                <a:lnTo>
                  <a:pt x="1498" y="941360"/>
                </a:lnTo>
                <a:lnTo>
                  <a:pt x="5580" y="947415"/>
                </a:lnTo>
                <a:lnTo>
                  <a:pt x="11635" y="951498"/>
                </a:lnTo>
                <a:lnTo>
                  <a:pt x="19051" y="952995"/>
                </a:lnTo>
                <a:lnTo>
                  <a:pt x="26466" y="951498"/>
                </a:lnTo>
                <a:lnTo>
                  <a:pt x="32521" y="947415"/>
                </a:lnTo>
                <a:lnTo>
                  <a:pt x="36604" y="941360"/>
                </a:lnTo>
                <a:lnTo>
                  <a:pt x="38101" y="933907"/>
                </a:lnTo>
                <a:lnTo>
                  <a:pt x="36604" y="926491"/>
                </a:lnTo>
                <a:lnTo>
                  <a:pt x="32521" y="920436"/>
                </a:lnTo>
                <a:lnTo>
                  <a:pt x="26466" y="916354"/>
                </a:lnTo>
                <a:lnTo>
                  <a:pt x="19051" y="914857"/>
                </a:lnTo>
                <a:close/>
              </a:path>
              <a:path w="38100" h="4765040">
                <a:moveTo>
                  <a:pt x="19051" y="991095"/>
                </a:moveTo>
                <a:lnTo>
                  <a:pt x="11635" y="992592"/>
                </a:lnTo>
                <a:lnTo>
                  <a:pt x="5580" y="996674"/>
                </a:lnTo>
                <a:lnTo>
                  <a:pt x="1498" y="1002729"/>
                </a:lnTo>
                <a:lnTo>
                  <a:pt x="1" y="1010183"/>
                </a:lnTo>
                <a:lnTo>
                  <a:pt x="1498" y="1017598"/>
                </a:lnTo>
                <a:lnTo>
                  <a:pt x="5580" y="1023653"/>
                </a:lnTo>
                <a:lnTo>
                  <a:pt x="11635" y="1027736"/>
                </a:lnTo>
                <a:lnTo>
                  <a:pt x="19051" y="1029233"/>
                </a:lnTo>
                <a:lnTo>
                  <a:pt x="26466" y="1027736"/>
                </a:lnTo>
                <a:lnTo>
                  <a:pt x="32521" y="1023653"/>
                </a:lnTo>
                <a:lnTo>
                  <a:pt x="36604" y="1017598"/>
                </a:lnTo>
                <a:lnTo>
                  <a:pt x="38101" y="1010145"/>
                </a:lnTo>
                <a:lnTo>
                  <a:pt x="36604" y="1002729"/>
                </a:lnTo>
                <a:lnTo>
                  <a:pt x="32521" y="996674"/>
                </a:lnTo>
                <a:lnTo>
                  <a:pt x="26466" y="992592"/>
                </a:lnTo>
                <a:lnTo>
                  <a:pt x="19051" y="991095"/>
                </a:lnTo>
                <a:close/>
              </a:path>
              <a:path w="38100" h="4765040">
                <a:moveTo>
                  <a:pt x="19051" y="1067333"/>
                </a:moveTo>
                <a:lnTo>
                  <a:pt x="11635" y="1068830"/>
                </a:lnTo>
                <a:lnTo>
                  <a:pt x="5580" y="1072912"/>
                </a:lnTo>
                <a:lnTo>
                  <a:pt x="1498" y="1078967"/>
                </a:lnTo>
                <a:lnTo>
                  <a:pt x="1" y="1086421"/>
                </a:lnTo>
                <a:lnTo>
                  <a:pt x="1498" y="1093836"/>
                </a:lnTo>
                <a:lnTo>
                  <a:pt x="5580" y="1099891"/>
                </a:lnTo>
                <a:lnTo>
                  <a:pt x="11635" y="1103974"/>
                </a:lnTo>
                <a:lnTo>
                  <a:pt x="19051" y="1105471"/>
                </a:lnTo>
                <a:lnTo>
                  <a:pt x="26466" y="1103974"/>
                </a:lnTo>
                <a:lnTo>
                  <a:pt x="32521" y="1099891"/>
                </a:lnTo>
                <a:lnTo>
                  <a:pt x="36604" y="1093836"/>
                </a:lnTo>
                <a:lnTo>
                  <a:pt x="38101" y="1086383"/>
                </a:lnTo>
                <a:lnTo>
                  <a:pt x="36604" y="1078967"/>
                </a:lnTo>
                <a:lnTo>
                  <a:pt x="32521" y="1072912"/>
                </a:lnTo>
                <a:lnTo>
                  <a:pt x="26466" y="1068830"/>
                </a:lnTo>
                <a:lnTo>
                  <a:pt x="19051" y="1067333"/>
                </a:lnTo>
                <a:close/>
              </a:path>
              <a:path w="38100" h="4765040">
                <a:moveTo>
                  <a:pt x="19051" y="1143571"/>
                </a:moveTo>
                <a:lnTo>
                  <a:pt x="11635" y="1145068"/>
                </a:lnTo>
                <a:lnTo>
                  <a:pt x="5580" y="1149151"/>
                </a:lnTo>
                <a:lnTo>
                  <a:pt x="1498" y="1155206"/>
                </a:lnTo>
                <a:lnTo>
                  <a:pt x="1" y="1162659"/>
                </a:lnTo>
                <a:lnTo>
                  <a:pt x="1498" y="1170074"/>
                </a:lnTo>
                <a:lnTo>
                  <a:pt x="5580" y="1176129"/>
                </a:lnTo>
                <a:lnTo>
                  <a:pt x="11635" y="1180212"/>
                </a:lnTo>
                <a:lnTo>
                  <a:pt x="19051" y="1181709"/>
                </a:lnTo>
                <a:lnTo>
                  <a:pt x="26466" y="1180212"/>
                </a:lnTo>
                <a:lnTo>
                  <a:pt x="32521" y="1176129"/>
                </a:lnTo>
                <a:lnTo>
                  <a:pt x="36604" y="1170074"/>
                </a:lnTo>
                <a:lnTo>
                  <a:pt x="38101" y="1162621"/>
                </a:lnTo>
                <a:lnTo>
                  <a:pt x="36604" y="1155206"/>
                </a:lnTo>
                <a:lnTo>
                  <a:pt x="32521" y="1149151"/>
                </a:lnTo>
                <a:lnTo>
                  <a:pt x="26466" y="1145068"/>
                </a:lnTo>
                <a:lnTo>
                  <a:pt x="19051" y="1143571"/>
                </a:lnTo>
                <a:close/>
              </a:path>
              <a:path w="38100" h="4765040">
                <a:moveTo>
                  <a:pt x="19051" y="1219809"/>
                </a:moveTo>
                <a:lnTo>
                  <a:pt x="11635" y="1221306"/>
                </a:lnTo>
                <a:lnTo>
                  <a:pt x="5580" y="1225389"/>
                </a:lnTo>
                <a:lnTo>
                  <a:pt x="1498" y="1231444"/>
                </a:lnTo>
                <a:lnTo>
                  <a:pt x="1" y="1238897"/>
                </a:lnTo>
                <a:lnTo>
                  <a:pt x="1498" y="1246312"/>
                </a:lnTo>
                <a:lnTo>
                  <a:pt x="5580" y="1252367"/>
                </a:lnTo>
                <a:lnTo>
                  <a:pt x="11635" y="1256450"/>
                </a:lnTo>
                <a:lnTo>
                  <a:pt x="19051" y="1257947"/>
                </a:lnTo>
                <a:lnTo>
                  <a:pt x="26466" y="1256450"/>
                </a:lnTo>
                <a:lnTo>
                  <a:pt x="32521" y="1252367"/>
                </a:lnTo>
                <a:lnTo>
                  <a:pt x="36604" y="1246312"/>
                </a:lnTo>
                <a:lnTo>
                  <a:pt x="38101" y="1238859"/>
                </a:lnTo>
                <a:lnTo>
                  <a:pt x="36604" y="1231444"/>
                </a:lnTo>
                <a:lnTo>
                  <a:pt x="32521" y="1225389"/>
                </a:lnTo>
                <a:lnTo>
                  <a:pt x="26466" y="1221306"/>
                </a:lnTo>
                <a:lnTo>
                  <a:pt x="19051" y="1219809"/>
                </a:lnTo>
                <a:close/>
              </a:path>
              <a:path w="38100" h="4765040">
                <a:moveTo>
                  <a:pt x="19051" y="1296047"/>
                </a:moveTo>
                <a:lnTo>
                  <a:pt x="11635" y="1297544"/>
                </a:lnTo>
                <a:lnTo>
                  <a:pt x="5580" y="1301627"/>
                </a:lnTo>
                <a:lnTo>
                  <a:pt x="1498" y="1307682"/>
                </a:lnTo>
                <a:lnTo>
                  <a:pt x="1" y="1315135"/>
                </a:lnTo>
                <a:lnTo>
                  <a:pt x="1498" y="1322550"/>
                </a:lnTo>
                <a:lnTo>
                  <a:pt x="5580" y="1328606"/>
                </a:lnTo>
                <a:lnTo>
                  <a:pt x="11635" y="1332688"/>
                </a:lnTo>
                <a:lnTo>
                  <a:pt x="19051" y="1334185"/>
                </a:lnTo>
                <a:lnTo>
                  <a:pt x="26466" y="1332688"/>
                </a:lnTo>
                <a:lnTo>
                  <a:pt x="32521" y="1328606"/>
                </a:lnTo>
                <a:lnTo>
                  <a:pt x="36604" y="1322550"/>
                </a:lnTo>
                <a:lnTo>
                  <a:pt x="38101" y="1315097"/>
                </a:lnTo>
                <a:lnTo>
                  <a:pt x="36604" y="1307682"/>
                </a:lnTo>
                <a:lnTo>
                  <a:pt x="32521" y="1301627"/>
                </a:lnTo>
                <a:lnTo>
                  <a:pt x="26466" y="1297544"/>
                </a:lnTo>
                <a:lnTo>
                  <a:pt x="19051" y="1296047"/>
                </a:lnTo>
                <a:close/>
              </a:path>
              <a:path w="38100" h="4765040">
                <a:moveTo>
                  <a:pt x="19051" y="1372285"/>
                </a:moveTo>
                <a:lnTo>
                  <a:pt x="11635" y="1373782"/>
                </a:lnTo>
                <a:lnTo>
                  <a:pt x="5580" y="1377865"/>
                </a:lnTo>
                <a:lnTo>
                  <a:pt x="1498" y="1383920"/>
                </a:lnTo>
                <a:lnTo>
                  <a:pt x="1" y="1391373"/>
                </a:lnTo>
                <a:lnTo>
                  <a:pt x="1498" y="1398788"/>
                </a:lnTo>
                <a:lnTo>
                  <a:pt x="5580" y="1404844"/>
                </a:lnTo>
                <a:lnTo>
                  <a:pt x="11635" y="1408926"/>
                </a:lnTo>
                <a:lnTo>
                  <a:pt x="19051" y="1410423"/>
                </a:lnTo>
                <a:lnTo>
                  <a:pt x="26466" y="1408926"/>
                </a:lnTo>
                <a:lnTo>
                  <a:pt x="32521" y="1404844"/>
                </a:lnTo>
                <a:lnTo>
                  <a:pt x="36604" y="1398788"/>
                </a:lnTo>
                <a:lnTo>
                  <a:pt x="38101" y="1391335"/>
                </a:lnTo>
                <a:lnTo>
                  <a:pt x="36604" y="1383920"/>
                </a:lnTo>
                <a:lnTo>
                  <a:pt x="32521" y="1377865"/>
                </a:lnTo>
                <a:lnTo>
                  <a:pt x="26466" y="1373782"/>
                </a:lnTo>
                <a:lnTo>
                  <a:pt x="19051" y="1372285"/>
                </a:lnTo>
                <a:close/>
              </a:path>
              <a:path w="38100" h="4765040">
                <a:moveTo>
                  <a:pt x="19051" y="1448523"/>
                </a:moveTo>
                <a:lnTo>
                  <a:pt x="11635" y="1450020"/>
                </a:lnTo>
                <a:lnTo>
                  <a:pt x="5580" y="1454103"/>
                </a:lnTo>
                <a:lnTo>
                  <a:pt x="1498" y="1460158"/>
                </a:lnTo>
                <a:lnTo>
                  <a:pt x="1" y="1467612"/>
                </a:lnTo>
                <a:lnTo>
                  <a:pt x="1498" y="1475026"/>
                </a:lnTo>
                <a:lnTo>
                  <a:pt x="5580" y="1481082"/>
                </a:lnTo>
                <a:lnTo>
                  <a:pt x="11635" y="1485164"/>
                </a:lnTo>
                <a:lnTo>
                  <a:pt x="19051" y="1486662"/>
                </a:lnTo>
                <a:lnTo>
                  <a:pt x="26466" y="1485164"/>
                </a:lnTo>
                <a:lnTo>
                  <a:pt x="32521" y="1481082"/>
                </a:lnTo>
                <a:lnTo>
                  <a:pt x="36604" y="1475026"/>
                </a:lnTo>
                <a:lnTo>
                  <a:pt x="38101" y="1467573"/>
                </a:lnTo>
                <a:lnTo>
                  <a:pt x="36604" y="1460158"/>
                </a:lnTo>
                <a:lnTo>
                  <a:pt x="32521" y="1454103"/>
                </a:lnTo>
                <a:lnTo>
                  <a:pt x="26466" y="1450020"/>
                </a:lnTo>
                <a:lnTo>
                  <a:pt x="19051" y="1448523"/>
                </a:lnTo>
                <a:close/>
              </a:path>
              <a:path w="38100" h="4765040">
                <a:moveTo>
                  <a:pt x="19051" y="1524762"/>
                </a:moveTo>
                <a:lnTo>
                  <a:pt x="11635" y="1526259"/>
                </a:lnTo>
                <a:lnTo>
                  <a:pt x="5580" y="1530341"/>
                </a:lnTo>
                <a:lnTo>
                  <a:pt x="1498" y="1536397"/>
                </a:lnTo>
                <a:lnTo>
                  <a:pt x="1" y="1543850"/>
                </a:lnTo>
                <a:lnTo>
                  <a:pt x="1498" y="1551265"/>
                </a:lnTo>
                <a:lnTo>
                  <a:pt x="5580" y="1557320"/>
                </a:lnTo>
                <a:lnTo>
                  <a:pt x="11635" y="1561403"/>
                </a:lnTo>
                <a:lnTo>
                  <a:pt x="19051" y="1562900"/>
                </a:lnTo>
                <a:lnTo>
                  <a:pt x="26466" y="1561403"/>
                </a:lnTo>
                <a:lnTo>
                  <a:pt x="32521" y="1557320"/>
                </a:lnTo>
                <a:lnTo>
                  <a:pt x="36604" y="1551265"/>
                </a:lnTo>
                <a:lnTo>
                  <a:pt x="38101" y="1543812"/>
                </a:lnTo>
                <a:lnTo>
                  <a:pt x="36604" y="1536397"/>
                </a:lnTo>
                <a:lnTo>
                  <a:pt x="32521" y="1530341"/>
                </a:lnTo>
                <a:lnTo>
                  <a:pt x="26466" y="1526259"/>
                </a:lnTo>
                <a:lnTo>
                  <a:pt x="19051" y="1524762"/>
                </a:lnTo>
                <a:close/>
              </a:path>
              <a:path w="38100" h="4765040">
                <a:moveTo>
                  <a:pt x="19051" y="1601000"/>
                </a:moveTo>
                <a:lnTo>
                  <a:pt x="11635" y="1602497"/>
                </a:lnTo>
                <a:lnTo>
                  <a:pt x="5580" y="1606579"/>
                </a:lnTo>
                <a:lnTo>
                  <a:pt x="1498" y="1612635"/>
                </a:lnTo>
                <a:lnTo>
                  <a:pt x="1" y="1620088"/>
                </a:lnTo>
                <a:lnTo>
                  <a:pt x="1498" y="1627503"/>
                </a:lnTo>
                <a:lnTo>
                  <a:pt x="5580" y="1633558"/>
                </a:lnTo>
                <a:lnTo>
                  <a:pt x="11635" y="1637641"/>
                </a:lnTo>
                <a:lnTo>
                  <a:pt x="19051" y="1639138"/>
                </a:lnTo>
                <a:lnTo>
                  <a:pt x="26466" y="1637641"/>
                </a:lnTo>
                <a:lnTo>
                  <a:pt x="32521" y="1633558"/>
                </a:lnTo>
                <a:lnTo>
                  <a:pt x="36604" y="1627503"/>
                </a:lnTo>
                <a:lnTo>
                  <a:pt x="38101" y="1620050"/>
                </a:lnTo>
                <a:lnTo>
                  <a:pt x="36604" y="1612635"/>
                </a:lnTo>
                <a:lnTo>
                  <a:pt x="32521" y="1606579"/>
                </a:lnTo>
                <a:lnTo>
                  <a:pt x="26466" y="1602497"/>
                </a:lnTo>
                <a:lnTo>
                  <a:pt x="19051" y="1601000"/>
                </a:lnTo>
                <a:close/>
              </a:path>
              <a:path w="38100" h="4765040">
                <a:moveTo>
                  <a:pt x="19051" y="1677238"/>
                </a:moveTo>
                <a:lnTo>
                  <a:pt x="11635" y="1678735"/>
                </a:lnTo>
                <a:lnTo>
                  <a:pt x="5580" y="1682817"/>
                </a:lnTo>
                <a:lnTo>
                  <a:pt x="1498" y="1688873"/>
                </a:lnTo>
                <a:lnTo>
                  <a:pt x="1" y="1696326"/>
                </a:lnTo>
                <a:lnTo>
                  <a:pt x="1498" y="1703741"/>
                </a:lnTo>
                <a:lnTo>
                  <a:pt x="5580" y="1709796"/>
                </a:lnTo>
                <a:lnTo>
                  <a:pt x="11635" y="1713879"/>
                </a:lnTo>
                <a:lnTo>
                  <a:pt x="19051" y="1715376"/>
                </a:lnTo>
                <a:lnTo>
                  <a:pt x="26466" y="1713879"/>
                </a:lnTo>
                <a:lnTo>
                  <a:pt x="32521" y="1709796"/>
                </a:lnTo>
                <a:lnTo>
                  <a:pt x="36604" y="1703741"/>
                </a:lnTo>
                <a:lnTo>
                  <a:pt x="38101" y="1696288"/>
                </a:lnTo>
                <a:lnTo>
                  <a:pt x="36604" y="1688873"/>
                </a:lnTo>
                <a:lnTo>
                  <a:pt x="32521" y="1682817"/>
                </a:lnTo>
                <a:lnTo>
                  <a:pt x="26466" y="1678735"/>
                </a:lnTo>
                <a:lnTo>
                  <a:pt x="19051" y="1677238"/>
                </a:lnTo>
                <a:close/>
              </a:path>
              <a:path w="38100" h="4765040">
                <a:moveTo>
                  <a:pt x="19051" y="1753476"/>
                </a:moveTo>
                <a:lnTo>
                  <a:pt x="11635" y="1754973"/>
                </a:lnTo>
                <a:lnTo>
                  <a:pt x="5580" y="1759056"/>
                </a:lnTo>
                <a:lnTo>
                  <a:pt x="1498" y="1765111"/>
                </a:lnTo>
                <a:lnTo>
                  <a:pt x="1" y="1772564"/>
                </a:lnTo>
                <a:lnTo>
                  <a:pt x="1498" y="1779979"/>
                </a:lnTo>
                <a:lnTo>
                  <a:pt x="5580" y="1786034"/>
                </a:lnTo>
                <a:lnTo>
                  <a:pt x="11635" y="1790117"/>
                </a:lnTo>
                <a:lnTo>
                  <a:pt x="19051" y="1791614"/>
                </a:lnTo>
                <a:lnTo>
                  <a:pt x="26466" y="1790117"/>
                </a:lnTo>
                <a:lnTo>
                  <a:pt x="32521" y="1786034"/>
                </a:lnTo>
                <a:lnTo>
                  <a:pt x="36604" y="1779979"/>
                </a:lnTo>
                <a:lnTo>
                  <a:pt x="38101" y="1772526"/>
                </a:lnTo>
                <a:lnTo>
                  <a:pt x="36604" y="1765111"/>
                </a:lnTo>
                <a:lnTo>
                  <a:pt x="32521" y="1759056"/>
                </a:lnTo>
                <a:lnTo>
                  <a:pt x="26466" y="1754973"/>
                </a:lnTo>
                <a:lnTo>
                  <a:pt x="19051" y="1753476"/>
                </a:lnTo>
                <a:close/>
              </a:path>
              <a:path w="38100" h="4765040">
                <a:moveTo>
                  <a:pt x="19051" y="1829714"/>
                </a:moveTo>
                <a:lnTo>
                  <a:pt x="11635" y="1831211"/>
                </a:lnTo>
                <a:lnTo>
                  <a:pt x="5580" y="1835293"/>
                </a:lnTo>
                <a:lnTo>
                  <a:pt x="1498" y="1841348"/>
                </a:lnTo>
                <a:lnTo>
                  <a:pt x="1" y="1848802"/>
                </a:lnTo>
                <a:lnTo>
                  <a:pt x="1498" y="1856217"/>
                </a:lnTo>
                <a:lnTo>
                  <a:pt x="5580" y="1862272"/>
                </a:lnTo>
                <a:lnTo>
                  <a:pt x="11635" y="1866355"/>
                </a:lnTo>
                <a:lnTo>
                  <a:pt x="19051" y="1867852"/>
                </a:lnTo>
                <a:lnTo>
                  <a:pt x="26466" y="1866355"/>
                </a:lnTo>
                <a:lnTo>
                  <a:pt x="32521" y="1862272"/>
                </a:lnTo>
                <a:lnTo>
                  <a:pt x="36604" y="1856217"/>
                </a:lnTo>
                <a:lnTo>
                  <a:pt x="38101" y="1848764"/>
                </a:lnTo>
                <a:lnTo>
                  <a:pt x="36604" y="1841348"/>
                </a:lnTo>
                <a:lnTo>
                  <a:pt x="32521" y="1835293"/>
                </a:lnTo>
                <a:lnTo>
                  <a:pt x="26466" y="1831211"/>
                </a:lnTo>
                <a:lnTo>
                  <a:pt x="19051" y="1829714"/>
                </a:lnTo>
                <a:close/>
              </a:path>
              <a:path w="38100" h="4765040">
                <a:moveTo>
                  <a:pt x="19051" y="1905952"/>
                </a:moveTo>
                <a:lnTo>
                  <a:pt x="11635" y="1907449"/>
                </a:lnTo>
                <a:lnTo>
                  <a:pt x="5580" y="1911531"/>
                </a:lnTo>
                <a:lnTo>
                  <a:pt x="1498" y="1917586"/>
                </a:lnTo>
                <a:lnTo>
                  <a:pt x="1" y="1925040"/>
                </a:lnTo>
                <a:lnTo>
                  <a:pt x="1498" y="1932455"/>
                </a:lnTo>
                <a:lnTo>
                  <a:pt x="5580" y="1938510"/>
                </a:lnTo>
                <a:lnTo>
                  <a:pt x="11635" y="1942593"/>
                </a:lnTo>
                <a:lnTo>
                  <a:pt x="19051" y="1944090"/>
                </a:lnTo>
                <a:lnTo>
                  <a:pt x="26466" y="1942593"/>
                </a:lnTo>
                <a:lnTo>
                  <a:pt x="32521" y="1938510"/>
                </a:lnTo>
                <a:lnTo>
                  <a:pt x="36604" y="1932455"/>
                </a:lnTo>
                <a:lnTo>
                  <a:pt x="38101" y="1925002"/>
                </a:lnTo>
                <a:lnTo>
                  <a:pt x="36604" y="1917586"/>
                </a:lnTo>
                <a:lnTo>
                  <a:pt x="32521" y="1911531"/>
                </a:lnTo>
                <a:lnTo>
                  <a:pt x="26466" y="1907449"/>
                </a:lnTo>
                <a:lnTo>
                  <a:pt x="19051" y="1905952"/>
                </a:lnTo>
                <a:close/>
              </a:path>
              <a:path w="38100" h="4765040">
                <a:moveTo>
                  <a:pt x="19051" y="1982190"/>
                </a:moveTo>
                <a:lnTo>
                  <a:pt x="11636" y="1983687"/>
                </a:lnTo>
                <a:lnTo>
                  <a:pt x="5581" y="1987769"/>
                </a:lnTo>
                <a:lnTo>
                  <a:pt x="1498" y="1993825"/>
                </a:lnTo>
                <a:lnTo>
                  <a:pt x="1" y="2001278"/>
                </a:lnTo>
                <a:lnTo>
                  <a:pt x="1498" y="2008693"/>
                </a:lnTo>
                <a:lnTo>
                  <a:pt x="5581" y="2014748"/>
                </a:lnTo>
                <a:lnTo>
                  <a:pt x="11636" y="2018831"/>
                </a:lnTo>
                <a:lnTo>
                  <a:pt x="19051" y="2020328"/>
                </a:lnTo>
                <a:lnTo>
                  <a:pt x="26466" y="2018831"/>
                </a:lnTo>
                <a:lnTo>
                  <a:pt x="32521" y="2014748"/>
                </a:lnTo>
                <a:lnTo>
                  <a:pt x="36604" y="2008693"/>
                </a:lnTo>
                <a:lnTo>
                  <a:pt x="38101" y="2001240"/>
                </a:lnTo>
                <a:lnTo>
                  <a:pt x="36604" y="1993825"/>
                </a:lnTo>
                <a:lnTo>
                  <a:pt x="32521" y="1987769"/>
                </a:lnTo>
                <a:lnTo>
                  <a:pt x="26466" y="1983687"/>
                </a:lnTo>
                <a:lnTo>
                  <a:pt x="19051" y="1982190"/>
                </a:lnTo>
                <a:close/>
              </a:path>
              <a:path w="38100" h="4765040">
                <a:moveTo>
                  <a:pt x="19051" y="2058427"/>
                </a:moveTo>
                <a:lnTo>
                  <a:pt x="11636" y="2059924"/>
                </a:lnTo>
                <a:lnTo>
                  <a:pt x="5581" y="2064007"/>
                </a:lnTo>
                <a:lnTo>
                  <a:pt x="1498" y="2070062"/>
                </a:lnTo>
                <a:lnTo>
                  <a:pt x="1" y="2077516"/>
                </a:lnTo>
                <a:lnTo>
                  <a:pt x="1498" y="2084931"/>
                </a:lnTo>
                <a:lnTo>
                  <a:pt x="5581" y="2090987"/>
                </a:lnTo>
                <a:lnTo>
                  <a:pt x="11636" y="2095069"/>
                </a:lnTo>
                <a:lnTo>
                  <a:pt x="19051" y="2096566"/>
                </a:lnTo>
                <a:lnTo>
                  <a:pt x="26466" y="2095069"/>
                </a:lnTo>
                <a:lnTo>
                  <a:pt x="32521" y="2090987"/>
                </a:lnTo>
                <a:lnTo>
                  <a:pt x="36604" y="2084931"/>
                </a:lnTo>
                <a:lnTo>
                  <a:pt x="38101" y="2077477"/>
                </a:lnTo>
                <a:lnTo>
                  <a:pt x="36604" y="2070062"/>
                </a:lnTo>
                <a:lnTo>
                  <a:pt x="32521" y="2064007"/>
                </a:lnTo>
                <a:lnTo>
                  <a:pt x="26466" y="2059924"/>
                </a:lnTo>
                <a:lnTo>
                  <a:pt x="19051" y="2058427"/>
                </a:lnTo>
                <a:close/>
              </a:path>
              <a:path w="38100" h="4765040">
                <a:moveTo>
                  <a:pt x="19051" y="2134665"/>
                </a:moveTo>
                <a:lnTo>
                  <a:pt x="11636" y="2136162"/>
                </a:lnTo>
                <a:lnTo>
                  <a:pt x="5581" y="2140245"/>
                </a:lnTo>
                <a:lnTo>
                  <a:pt x="1498" y="2146300"/>
                </a:lnTo>
                <a:lnTo>
                  <a:pt x="1" y="2153753"/>
                </a:lnTo>
                <a:lnTo>
                  <a:pt x="1498" y="2161169"/>
                </a:lnTo>
                <a:lnTo>
                  <a:pt x="5581" y="2167224"/>
                </a:lnTo>
                <a:lnTo>
                  <a:pt x="11636" y="2171306"/>
                </a:lnTo>
                <a:lnTo>
                  <a:pt x="19051" y="2172803"/>
                </a:lnTo>
                <a:lnTo>
                  <a:pt x="26466" y="2171306"/>
                </a:lnTo>
                <a:lnTo>
                  <a:pt x="32521" y="2167224"/>
                </a:lnTo>
                <a:lnTo>
                  <a:pt x="36604" y="2161169"/>
                </a:lnTo>
                <a:lnTo>
                  <a:pt x="38101" y="2153715"/>
                </a:lnTo>
                <a:lnTo>
                  <a:pt x="36604" y="2146300"/>
                </a:lnTo>
                <a:lnTo>
                  <a:pt x="32521" y="2140245"/>
                </a:lnTo>
                <a:lnTo>
                  <a:pt x="26466" y="2136162"/>
                </a:lnTo>
                <a:lnTo>
                  <a:pt x="19051" y="2134665"/>
                </a:lnTo>
                <a:close/>
              </a:path>
              <a:path w="38100" h="4765040">
                <a:moveTo>
                  <a:pt x="19051" y="2210903"/>
                </a:moveTo>
                <a:lnTo>
                  <a:pt x="11636" y="2212400"/>
                </a:lnTo>
                <a:lnTo>
                  <a:pt x="5581" y="2216483"/>
                </a:lnTo>
                <a:lnTo>
                  <a:pt x="1498" y="2222538"/>
                </a:lnTo>
                <a:lnTo>
                  <a:pt x="1" y="2229991"/>
                </a:lnTo>
                <a:lnTo>
                  <a:pt x="1498" y="2237406"/>
                </a:lnTo>
                <a:lnTo>
                  <a:pt x="5581" y="2243461"/>
                </a:lnTo>
                <a:lnTo>
                  <a:pt x="11636" y="2247544"/>
                </a:lnTo>
                <a:lnTo>
                  <a:pt x="19051" y="2249041"/>
                </a:lnTo>
                <a:lnTo>
                  <a:pt x="26466" y="2247544"/>
                </a:lnTo>
                <a:lnTo>
                  <a:pt x="32521" y="2243461"/>
                </a:lnTo>
                <a:lnTo>
                  <a:pt x="36604" y="2237406"/>
                </a:lnTo>
                <a:lnTo>
                  <a:pt x="38101" y="2229953"/>
                </a:lnTo>
                <a:lnTo>
                  <a:pt x="36604" y="2222538"/>
                </a:lnTo>
                <a:lnTo>
                  <a:pt x="32521" y="2216483"/>
                </a:lnTo>
                <a:lnTo>
                  <a:pt x="26466" y="2212400"/>
                </a:lnTo>
                <a:lnTo>
                  <a:pt x="19051" y="2210903"/>
                </a:lnTo>
                <a:close/>
              </a:path>
              <a:path w="38100" h="4765040">
                <a:moveTo>
                  <a:pt x="19051" y="2287141"/>
                </a:moveTo>
                <a:lnTo>
                  <a:pt x="11636" y="2288638"/>
                </a:lnTo>
                <a:lnTo>
                  <a:pt x="5581" y="2292721"/>
                </a:lnTo>
                <a:lnTo>
                  <a:pt x="1498" y="2298776"/>
                </a:lnTo>
                <a:lnTo>
                  <a:pt x="1" y="2306229"/>
                </a:lnTo>
                <a:lnTo>
                  <a:pt x="1498" y="2313644"/>
                </a:lnTo>
                <a:lnTo>
                  <a:pt x="5581" y="2319700"/>
                </a:lnTo>
                <a:lnTo>
                  <a:pt x="11636" y="2323782"/>
                </a:lnTo>
                <a:lnTo>
                  <a:pt x="19051" y="2325279"/>
                </a:lnTo>
                <a:lnTo>
                  <a:pt x="26466" y="2323782"/>
                </a:lnTo>
                <a:lnTo>
                  <a:pt x="32521" y="2319700"/>
                </a:lnTo>
                <a:lnTo>
                  <a:pt x="36604" y="2313644"/>
                </a:lnTo>
                <a:lnTo>
                  <a:pt x="38101" y="2306191"/>
                </a:lnTo>
                <a:lnTo>
                  <a:pt x="36604" y="2298776"/>
                </a:lnTo>
                <a:lnTo>
                  <a:pt x="32521" y="2292721"/>
                </a:lnTo>
                <a:lnTo>
                  <a:pt x="26466" y="2288638"/>
                </a:lnTo>
                <a:lnTo>
                  <a:pt x="19051" y="2287141"/>
                </a:lnTo>
                <a:close/>
              </a:path>
              <a:path w="38100" h="4765040">
                <a:moveTo>
                  <a:pt x="19051" y="2363379"/>
                </a:moveTo>
                <a:lnTo>
                  <a:pt x="11636" y="2364876"/>
                </a:lnTo>
                <a:lnTo>
                  <a:pt x="5581" y="2368959"/>
                </a:lnTo>
                <a:lnTo>
                  <a:pt x="1498" y="2375014"/>
                </a:lnTo>
                <a:lnTo>
                  <a:pt x="1" y="2382467"/>
                </a:lnTo>
                <a:lnTo>
                  <a:pt x="1498" y="2389882"/>
                </a:lnTo>
                <a:lnTo>
                  <a:pt x="5581" y="2395938"/>
                </a:lnTo>
                <a:lnTo>
                  <a:pt x="11636" y="2400020"/>
                </a:lnTo>
                <a:lnTo>
                  <a:pt x="19051" y="2401517"/>
                </a:lnTo>
                <a:lnTo>
                  <a:pt x="26466" y="2400020"/>
                </a:lnTo>
                <a:lnTo>
                  <a:pt x="32521" y="2395938"/>
                </a:lnTo>
                <a:lnTo>
                  <a:pt x="36604" y="2389882"/>
                </a:lnTo>
                <a:lnTo>
                  <a:pt x="38101" y="2382429"/>
                </a:lnTo>
                <a:lnTo>
                  <a:pt x="36604" y="2375014"/>
                </a:lnTo>
                <a:lnTo>
                  <a:pt x="32521" y="2368959"/>
                </a:lnTo>
                <a:lnTo>
                  <a:pt x="26466" y="2364876"/>
                </a:lnTo>
                <a:lnTo>
                  <a:pt x="19051" y="2363379"/>
                </a:lnTo>
                <a:close/>
              </a:path>
              <a:path w="38100" h="4765040">
                <a:moveTo>
                  <a:pt x="19051" y="2439617"/>
                </a:moveTo>
                <a:lnTo>
                  <a:pt x="11636" y="2441115"/>
                </a:lnTo>
                <a:lnTo>
                  <a:pt x="5581" y="2445197"/>
                </a:lnTo>
                <a:lnTo>
                  <a:pt x="1498" y="2451252"/>
                </a:lnTo>
                <a:lnTo>
                  <a:pt x="1" y="2458706"/>
                </a:lnTo>
                <a:lnTo>
                  <a:pt x="1498" y="2466121"/>
                </a:lnTo>
                <a:lnTo>
                  <a:pt x="5581" y="2472176"/>
                </a:lnTo>
                <a:lnTo>
                  <a:pt x="11636" y="2476258"/>
                </a:lnTo>
                <a:lnTo>
                  <a:pt x="19051" y="2477756"/>
                </a:lnTo>
                <a:lnTo>
                  <a:pt x="26466" y="2476258"/>
                </a:lnTo>
                <a:lnTo>
                  <a:pt x="32521" y="2472176"/>
                </a:lnTo>
                <a:lnTo>
                  <a:pt x="36604" y="2466121"/>
                </a:lnTo>
                <a:lnTo>
                  <a:pt x="38101" y="2458667"/>
                </a:lnTo>
                <a:lnTo>
                  <a:pt x="36604" y="2451252"/>
                </a:lnTo>
                <a:lnTo>
                  <a:pt x="32521" y="2445197"/>
                </a:lnTo>
                <a:lnTo>
                  <a:pt x="26466" y="2441115"/>
                </a:lnTo>
                <a:lnTo>
                  <a:pt x="19051" y="2439617"/>
                </a:lnTo>
                <a:close/>
              </a:path>
              <a:path w="38100" h="4765040">
                <a:moveTo>
                  <a:pt x="19051" y="2515856"/>
                </a:moveTo>
                <a:lnTo>
                  <a:pt x="11636" y="2517353"/>
                </a:lnTo>
                <a:lnTo>
                  <a:pt x="5581" y="2521435"/>
                </a:lnTo>
                <a:lnTo>
                  <a:pt x="1498" y="2527491"/>
                </a:lnTo>
                <a:lnTo>
                  <a:pt x="1" y="2534944"/>
                </a:lnTo>
                <a:lnTo>
                  <a:pt x="1498" y="2542359"/>
                </a:lnTo>
                <a:lnTo>
                  <a:pt x="5581" y="2548414"/>
                </a:lnTo>
                <a:lnTo>
                  <a:pt x="11636" y="2552497"/>
                </a:lnTo>
                <a:lnTo>
                  <a:pt x="19051" y="2553994"/>
                </a:lnTo>
                <a:lnTo>
                  <a:pt x="26466" y="2552497"/>
                </a:lnTo>
                <a:lnTo>
                  <a:pt x="32521" y="2548414"/>
                </a:lnTo>
                <a:lnTo>
                  <a:pt x="36604" y="2542359"/>
                </a:lnTo>
                <a:lnTo>
                  <a:pt x="38101" y="2534906"/>
                </a:lnTo>
                <a:lnTo>
                  <a:pt x="36604" y="2527491"/>
                </a:lnTo>
                <a:lnTo>
                  <a:pt x="32521" y="2521435"/>
                </a:lnTo>
                <a:lnTo>
                  <a:pt x="26466" y="2517353"/>
                </a:lnTo>
                <a:lnTo>
                  <a:pt x="19051" y="2515856"/>
                </a:lnTo>
                <a:close/>
              </a:path>
              <a:path w="38100" h="4765040">
                <a:moveTo>
                  <a:pt x="19051" y="2592094"/>
                </a:moveTo>
                <a:lnTo>
                  <a:pt x="11636" y="2593591"/>
                </a:lnTo>
                <a:lnTo>
                  <a:pt x="5581" y="2597673"/>
                </a:lnTo>
                <a:lnTo>
                  <a:pt x="1498" y="2603729"/>
                </a:lnTo>
                <a:lnTo>
                  <a:pt x="1" y="2611182"/>
                </a:lnTo>
                <a:lnTo>
                  <a:pt x="1498" y="2618597"/>
                </a:lnTo>
                <a:lnTo>
                  <a:pt x="5581" y="2624652"/>
                </a:lnTo>
                <a:lnTo>
                  <a:pt x="11636" y="2628735"/>
                </a:lnTo>
                <a:lnTo>
                  <a:pt x="19051" y="2630232"/>
                </a:lnTo>
                <a:lnTo>
                  <a:pt x="26466" y="2628735"/>
                </a:lnTo>
                <a:lnTo>
                  <a:pt x="32521" y="2624652"/>
                </a:lnTo>
                <a:lnTo>
                  <a:pt x="36604" y="2618597"/>
                </a:lnTo>
                <a:lnTo>
                  <a:pt x="38101" y="2611144"/>
                </a:lnTo>
                <a:lnTo>
                  <a:pt x="36604" y="2603729"/>
                </a:lnTo>
                <a:lnTo>
                  <a:pt x="32521" y="2597673"/>
                </a:lnTo>
                <a:lnTo>
                  <a:pt x="26466" y="2593591"/>
                </a:lnTo>
                <a:lnTo>
                  <a:pt x="19051" y="2592094"/>
                </a:lnTo>
                <a:close/>
              </a:path>
              <a:path w="38100" h="4765040">
                <a:moveTo>
                  <a:pt x="19051" y="2668332"/>
                </a:moveTo>
                <a:lnTo>
                  <a:pt x="11636" y="2669829"/>
                </a:lnTo>
                <a:lnTo>
                  <a:pt x="5581" y="2673911"/>
                </a:lnTo>
                <a:lnTo>
                  <a:pt x="1498" y="2679967"/>
                </a:lnTo>
                <a:lnTo>
                  <a:pt x="1" y="2687420"/>
                </a:lnTo>
                <a:lnTo>
                  <a:pt x="1498" y="2694835"/>
                </a:lnTo>
                <a:lnTo>
                  <a:pt x="5581" y="2700890"/>
                </a:lnTo>
                <a:lnTo>
                  <a:pt x="11636" y="2704973"/>
                </a:lnTo>
                <a:lnTo>
                  <a:pt x="19051" y="2706470"/>
                </a:lnTo>
                <a:lnTo>
                  <a:pt x="26466" y="2704973"/>
                </a:lnTo>
                <a:lnTo>
                  <a:pt x="32521" y="2700890"/>
                </a:lnTo>
                <a:lnTo>
                  <a:pt x="36604" y="2694835"/>
                </a:lnTo>
                <a:lnTo>
                  <a:pt x="38101" y="2687382"/>
                </a:lnTo>
                <a:lnTo>
                  <a:pt x="36604" y="2679967"/>
                </a:lnTo>
                <a:lnTo>
                  <a:pt x="32521" y="2673911"/>
                </a:lnTo>
                <a:lnTo>
                  <a:pt x="26466" y="2669829"/>
                </a:lnTo>
                <a:lnTo>
                  <a:pt x="19051" y="2668332"/>
                </a:lnTo>
                <a:close/>
              </a:path>
              <a:path w="38100" h="4765040">
                <a:moveTo>
                  <a:pt x="19051" y="2744570"/>
                </a:moveTo>
                <a:lnTo>
                  <a:pt x="11636" y="2746067"/>
                </a:lnTo>
                <a:lnTo>
                  <a:pt x="5581" y="2750150"/>
                </a:lnTo>
                <a:lnTo>
                  <a:pt x="1498" y="2756205"/>
                </a:lnTo>
                <a:lnTo>
                  <a:pt x="1" y="2763658"/>
                </a:lnTo>
                <a:lnTo>
                  <a:pt x="1498" y="2771073"/>
                </a:lnTo>
                <a:lnTo>
                  <a:pt x="5581" y="2777128"/>
                </a:lnTo>
                <a:lnTo>
                  <a:pt x="11636" y="2781211"/>
                </a:lnTo>
                <a:lnTo>
                  <a:pt x="19051" y="2782708"/>
                </a:lnTo>
                <a:lnTo>
                  <a:pt x="26466" y="2781211"/>
                </a:lnTo>
                <a:lnTo>
                  <a:pt x="32521" y="2777128"/>
                </a:lnTo>
                <a:lnTo>
                  <a:pt x="36604" y="2771073"/>
                </a:lnTo>
                <a:lnTo>
                  <a:pt x="38101" y="2763620"/>
                </a:lnTo>
                <a:lnTo>
                  <a:pt x="36604" y="2756205"/>
                </a:lnTo>
                <a:lnTo>
                  <a:pt x="32521" y="2750150"/>
                </a:lnTo>
                <a:lnTo>
                  <a:pt x="26466" y="2746067"/>
                </a:lnTo>
                <a:lnTo>
                  <a:pt x="19051" y="2744570"/>
                </a:lnTo>
                <a:close/>
              </a:path>
              <a:path w="38100" h="4765040">
                <a:moveTo>
                  <a:pt x="19051" y="2820808"/>
                </a:moveTo>
                <a:lnTo>
                  <a:pt x="11636" y="2822305"/>
                </a:lnTo>
                <a:lnTo>
                  <a:pt x="5581" y="2826387"/>
                </a:lnTo>
                <a:lnTo>
                  <a:pt x="1498" y="2832442"/>
                </a:lnTo>
                <a:lnTo>
                  <a:pt x="1" y="2839896"/>
                </a:lnTo>
                <a:lnTo>
                  <a:pt x="1498" y="2847311"/>
                </a:lnTo>
                <a:lnTo>
                  <a:pt x="5581" y="2853366"/>
                </a:lnTo>
                <a:lnTo>
                  <a:pt x="11636" y="2857449"/>
                </a:lnTo>
                <a:lnTo>
                  <a:pt x="19051" y="2858946"/>
                </a:lnTo>
                <a:lnTo>
                  <a:pt x="26466" y="2857449"/>
                </a:lnTo>
                <a:lnTo>
                  <a:pt x="32521" y="2853366"/>
                </a:lnTo>
                <a:lnTo>
                  <a:pt x="36604" y="2847311"/>
                </a:lnTo>
                <a:lnTo>
                  <a:pt x="38101" y="2839858"/>
                </a:lnTo>
                <a:lnTo>
                  <a:pt x="36604" y="2832442"/>
                </a:lnTo>
                <a:lnTo>
                  <a:pt x="32521" y="2826387"/>
                </a:lnTo>
                <a:lnTo>
                  <a:pt x="26466" y="2822305"/>
                </a:lnTo>
                <a:lnTo>
                  <a:pt x="19051" y="2820808"/>
                </a:lnTo>
                <a:close/>
              </a:path>
              <a:path w="38100" h="4765040">
                <a:moveTo>
                  <a:pt x="19051" y="2897046"/>
                </a:moveTo>
                <a:lnTo>
                  <a:pt x="11636" y="2898543"/>
                </a:lnTo>
                <a:lnTo>
                  <a:pt x="5581" y="2902625"/>
                </a:lnTo>
                <a:lnTo>
                  <a:pt x="1498" y="2908681"/>
                </a:lnTo>
                <a:lnTo>
                  <a:pt x="1" y="2916134"/>
                </a:lnTo>
                <a:lnTo>
                  <a:pt x="1498" y="2923549"/>
                </a:lnTo>
                <a:lnTo>
                  <a:pt x="5581" y="2929604"/>
                </a:lnTo>
                <a:lnTo>
                  <a:pt x="11636" y="2933687"/>
                </a:lnTo>
                <a:lnTo>
                  <a:pt x="19051" y="2935184"/>
                </a:lnTo>
                <a:lnTo>
                  <a:pt x="26466" y="2933687"/>
                </a:lnTo>
                <a:lnTo>
                  <a:pt x="32521" y="2929604"/>
                </a:lnTo>
                <a:lnTo>
                  <a:pt x="36604" y="2923549"/>
                </a:lnTo>
                <a:lnTo>
                  <a:pt x="38101" y="2916096"/>
                </a:lnTo>
                <a:lnTo>
                  <a:pt x="36604" y="2908681"/>
                </a:lnTo>
                <a:lnTo>
                  <a:pt x="32521" y="2902625"/>
                </a:lnTo>
                <a:lnTo>
                  <a:pt x="26466" y="2898543"/>
                </a:lnTo>
                <a:lnTo>
                  <a:pt x="19051" y="2897046"/>
                </a:lnTo>
                <a:close/>
              </a:path>
              <a:path w="38100" h="4765040">
                <a:moveTo>
                  <a:pt x="19051" y="2973284"/>
                </a:moveTo>
                <a:lnTo>
                  <a:pt x="11636" y="2974781"/>
                </a:lnTo>
                <a:lnTo>
                  <a:pt x="5581" y="2978863"/>
                </a:lnTo>
                <a:lnTo>
                  <a:pt x="1498" y="2984919"/>
                </a:lnTo>
                <a:lnTo>
                  <a:pt x="1" y="2992371"/>
                </a:lnTo>
                <a:lnTo>
                  <a:pt x="1498" y="2999786"/>
                </a:lnTo>
                <a:lnTo>
                  <a:pt x="5581" y="3005842"/>
                </a:lnTo>
                <a:lnTo>
                  <a:pt x="11636" y="3009924"/>
                </a:lnTo>
                <a:lnTo>
                  <a:pt x="19051" y="3011421"/>
                </a:lnTo>
                <a:lnTo>
                  <a:pt x="26466" y="3009924"/>
                </a:lnTo>
                <a:lnTo>
                  <a:pt x="32521" y="3005842"/>
                </a:lnTo>
                <a:lnTo>
                  <a:pt x="36604" y="2999786"/>
                </a:lnTo>
                <a:lnTo>
                  <a:pt x="38101" y="2992334"/>
                </a:lnTo>
                <a:lnTo>
                  <a:pt x="36604" y="2984919"/>
                </a:lnTo>
                <a:lnTo>
                  <a:pt x="32521" y="2978863"/>
                </a:lnTo>
                <a:lnTo>
                  <a:pt x="26466" y="2974781"/>
                </a:lnTo>
                <a:lnTo>
                  <a:pt x="19051" y="2973284"/>
                </a:lnTo>
                <a:close/>
              </a:path>
              <a:path w="38100" h="4765040">
                <a:moveTo>
                  <a:pt x="19051" y="3049521"/>
                </a:moveTo>
                <a:lnTo>
                  <a:pt x="11636" y="3051018"/>
                </a:lnTo>
                <a:lnTo>
                  <a:pt x="5581" y="3055101"/>
                </a:lnTo>
                <a:lnTo>
                  <a:pt x="1498" y="3061156"/>
                </a:lnTo>
                <a:lnTo>
                  <a:pt x="1" y="3068609"/>
                </a:lnTo>
                <a:lnTo>
                  <a:pt x="1498" y="3076025"/>
                </a:lnTo>
                <a:lnTo>
                  <a:pt x="5581" y="3082080"/>
                </a:lnTo>
                <a:lnTo>
                  <a:pt x="11636" y="3086162"/>
                </a:lnTo>
                <a:lnTo>
                  <a:pt x="19051" y="3087659"/>
                </a:lnTo>
                <a:lnTo>
                  <a:pt x="26466" y="3086162"/>
                </a:lnTo>
                <a:lnTo>
                  <a:pt x="32521" y="3082080"/>
                </a:lnTo>
                <a:lnTo>
                  <a:pt x="36604" y="3076025"/>
                </a:lnTo>
                <a:lnTo>
                  <a:pt x="38101" y="3068571"/>
                </a:lnTo>
                <a:lnTo>
                  <a:pt x="36604" y="3061156"/>
                </a:lnTo>
                <a:lnTo>
                  <a:pt x="32521" y="3055101"/>
                </a:lnTo>
                <a:lnTo>
                  <a:pt x="26466" y="3051018"/>
                </a:lnTo>
                <a:lnTo>
                  <a:pt x="19051" y="3049521"/>
                </a:lnTo>
                <a:close/>
              </a:path>
              <a:path w="38100" h="4765040">
                <a:moveTo>
                  <a:pt x="19051" y="3125759"/>
                </a:moveTo>
                <a:lnTo>
                  <a:pt x="11636" y="3127256"/>
                </a:lnTo>
                <a:lnTo>
                  <a:pt x="5581" y="3131339"/>
                </a:lnTo>
                <a:lnTo>
                  <a:pt x="1498" y="3137394"/>
                </a:lnTo>
                <a:lnTo>
                  <a:pt x="1" y="3144847"/>
                </a:lnTo>
                <a:lnTo>
                  <a:pt x="1498" y="3152263"/>
                </a:lnTo>
                <a:lnTo>
                  <a:pt x="5581" y="3158318"/>
                </a:lnTo>
                <a:lnTo>
                  <a:pt x="11636" y="3162400"/>
                </a:lnTo>
                <a:lnTo>
                  <a:pt x="19051" y="3163897"/>
                </a:lnTo>
                <a:lnTo>
                  <a:pt x="26466" y="3162400"/>
                </a:lnTo>
                <a:lnTo>
                  <a:pt x="32521" y="3158318"/>
                </a:lnTo>
                <a:lnTo>
                  <a:pt x="36604" y="3152263"/>
                </a:lnTo>
                <a:lnTo>
                  <a:pt x="38101" y="3144809"/>
                </a:lnTo>
                <a:lnTo>
                  <a:pt x="36604" y="3137394"/>
                </a:lnTo>
                <a:lnTo>
                  <a:pt x="32521" y="3131339"/>
                </a:lnTo>
                <a:lnTo>
                  <a:pt x="26466" y="3127256"/>
                </a:lnTo>
                <a:lnTo>
                  <a:pt x="19051" y="3125759"/>
                </a:lnTo>
                <a:close/>
              </a:path>
              <a:path w="38100" h="4765040">
                <a:moveTo>
                  <a:pt x="19051" y="3201997"/>
                </a:moveTo>
                <a:lnTo>
                  <a:pt x="11636" y="3203494"/>
                </a:lnTo>
                <a:lnTo>
                  <a:pt x="5581" y="3207577"/>
                </a:lnTo>
                <a:lnTo>
                  <a:pt x="1498" y="3213632"/>
                </a:lnTo>
                <a:lnTo>
                  <a:pt x="1" y="3221085"/>
                </a:lnTo>
                <a:lnTo>
                  <a:pt x="1498" y="3228500"/>
                </a:lnTo>
                <a:lnTo>
                  <a:pt x="5581" y="3234556"/>
                </a:lnTo>
                <a:lnTo>
                  <a:pt x="11636" y="3238638"/>
                </a:lnTo>
                <a:lnTo>
                  <a:pt x="19051" y="3240135"/>
                </a:lnTo>
                <a:lnTo>
                  <a:pt x="26466" y="3238638"/>
                </a:lnTo>
                <a:lnTo>
                  <a:pt x="32521" y="3234556"/>
                </a:lnTo>
                <a:lnTo>
                  <a:pt x="36604" y="3228500"/>
                </a:lnTo>
                <a:lnTo>
                  <a:pt x="38101" y="3221047"/>
                </a:lnTo>
                <a:lnTo>
                  <a:pt x="36604" y="3213632"/>
                </a:lnTo>
                <a:lnTo>
                  <a:pt x="32521" y="3207577"/>
                </a:lnTo>
                <a:lnTo>
                  <a:pt x="26466" y="3203494"/>
                </a:lnTo>
                <a:lnTo>
                  <a:pt x="19051" y="3201997"/>
                </a:lnTo>
                <a:close/>
              </a:path>
              <a:path w="38100" h="4765040">
                <a:moveTo>
                  <a:pt x="19051" y="3278235"/>
                </a:moveTo>
                <a:lnTo>
                  <a:pt x="11636" y="3279732"/>
                </a:lnTo>
                <a:lnTo>
                  <a:pt x="5581" y="3283815"/>
                </a:lnTo>
                <a:lnTo>
                  <a:pt x="1498" y="3289870"/>
                </a:lnTo>
                <a:lnTo>
                  <a:pt x="1" y="3297323"/>
                </a:lnTo>
                <a:lnTo>
                  <a:pt x="1498" y="3304738"/>
                </a:lnTo>
                <a:lnTo>
                  <a:pt x="5581" y="3310794"/>
                </a:lnTo>
                <a:lnTo>
                  <a:pt x="11636" y="3314876"/>
                </a:lnTo>
                <a:lnTo>
                  <a:pt x="19051" y="3316373"/>
                </a:lnTo>
                <a:lnTo>
                  <a:pt x="26466" y="3314876"/>
                </a:lnTo>
                <a:lnTo>
                  <a:pt x="32521" y="3310794"/>
                </a:lnTo>
                <a:lnTo>
                  <a:pt x="36604" y="3304738"/>
                </a:lnTo>
                <a:lnTo>
                  <a:pt x="38101" y="3297285"/>
                </a:lnTo>
                <a:lnTo>
                  <a:pt x="36604" y="3289870"/>
                </a:lnTo>
                <a:lnTo>
                  <a:pt x="32521" y="3283815"/>
                </a:lnTo>
                <a:lnTo>
                  <a:pt x="26466" y="3279732"/>
                </a:lnTo>
                <a:lnTo>
                  <a:pt x="19051" y="3278235"/>
                </a:lnTo>
                <a:close/>
              </a:path>
              <a:path w="38100" h="4765040">
                <a:moveTo>
                  <a:pt x="19051" y="3354473"/>
                </a:moveTo>
                <a:lnTo>
                  <a:pt x="11636" y="3355970"/>
                </a:lnTo>
                <a:lnTo>
                  <a:pt x="5581" y="3360053"/>
                </a:lnTo>
                <a:lnTo>
                  <a:pt x="1498" y="3366108"/>
                </a:lnTo>
                <a:lnTo>
                  <a:pt x="1" y="3373561"/>
                </a:lnTo>
                <a:lnTo>
                  <a:pt x="1498" y="3380976"/>
                </a:lnTo>
                <a:lnTo>
                  <a:pt x="5581" y="3387032"/>
                </a:lnTo>
                <a:lnTo>
                  <a:pt x="11636" y="3391114"/>
                </a:lnTo>
                <a:lnTo>
                  <a:pt x="19051" y="3392611"/>
                </a:lnTo>
                <a:lnTo>
                  <a:pt x="26466" y="3391114"/>
                </a:lnTo>
                <a:lnTo>
                  <a:pt x="32521" y="3387032"/>
                </a:lnTo>
                <a:lnTo>
                  <a:pt x="36604" y="3380976"/>
                </a:lnTo>
                <a:lnTo>
                  <a:pt x="38101" y="3373523"/>
                </a:lnTo>
                <a:lnTo>
                  <a:pt x="36604" y="3366108"/>
                </a:lnTo>
                <a:lnTo>
                  <a:pt x="32521" y="3360053"/>
                </a:lnTo>
                <a:lnTo>
                  <a:pt x="26466" y="3355970"/>
                </a:lnTo>
                <a:lnTo>
                  <a:pt x="19051" y="3354473"/>
                </a:lnTo>
                <a:close/>
              </a:path>
              <a:path w="38100" h="4765040">
                <a:moveTo>
                  <a:pt x="19051" y="3430711"/>
                </a:moveTo>
                <a:lnTo>
                  <a:pt x="11636" y="3432209"/>
                </a:lnTo>
                <a:lnTo>
                  <a:pt x="5581" y="3436291"/>
                </a:lnTo>
                <a:lnTo>
                  <a:pt x="1498" y="3442346"/>
                </a:lnTo>
                <a:lnTo>
                  <a:pt x="1" y="3449800"/>
                </a:lnTo>
                <a:lnTo>
                  <a:pt x="1498" y="3457215"/>
                </a:lnTo>
                <a:lnTo>
                  <a:pt x="5581" y="3463270"/>
                </a:lnTo>
                <a:lnTo>
                  <a:pt x="11636" y="3467352"/>
                </a:lnTo>
                <a:lnTo>
                  <a:pt x="19051" y="3468850"/>
                </a:lnTo>
                <a:lnTo>
                  <a:pt x="26466" y="3467352"/>
                </a:lnTo>
                <a:lnTo>
                  <a:pt x="32521" y="3463270"/>
                </a:lnTo>
                <a:lnTo>
                  <a:pt x="36604" y="3457215"/>
                </a:lnTo>
                <a:lnTo>
                  <a:pt x="38101" y="3449761"/>
                </a:lnTo>
                <a:lnTo>
                  <a:pt x="36604" y="3442346"/>
                </a:lnTo>
                <a:lnTo>
                  <a:pt x="32521" y="3436291"/>
                </a:lnTo>
                <a:lnTo>
                  <a:pt x="26466" y="3432209"/>
                </a:lnTo>
                <a:lnTo>
                  <a:pt x="19051" y="3430711"/>
                </a:lnTo>
                <a:close/>
              </a:path>
              <a:path w="38100" h="4765040">
                <a:moveTo>
                  <a:pt x="19051" y="3506950"/>
                </a:moveTo>
                <a:lnTo>
                  <a:pt x="11636" y="3508447"/>
                </a:lnTo>
                <a:lnTo>
                  <a:pt x="5581" y="3512529"/>
                </a:lnTo>
                <a:lnTo>
                  <a:pt x="1498" y="3518585"/>
                </a:lnTo>
                <a:lnTo>
                  <a:pt x="1" y="3526038"/>
                </a:lnTo>
                <a:lnTo>
                  <a:pt x="1498" y="3533453"/>
                </a:lnTo>
                <a:lnTo>
                  <a:pt x="5581" y="3539508"/>
                </a:lnTo>
                <a:lnTo>
                  <a:pt x="11636" y="3543591"/>
                </a:lnTo>
                <a:lnTo>
                  <a:pt x="19051" y="3545088"/>
                </a:lnTo>
                <a:lnTo>
                  <a:pt x="26466" y="3543591"/>
                </a:lnTo>
                <a:lnTo>
                  <a:pt x="32521" y="3539508"/>
                </a:lnTo>
                <a:lnTo>
                  <a:pt x="36604" y="3533453"/>
                </a:lnTo>
                <a:lnTo>
                  <a:pt x="38101" y="3526000"/>
                </a:lnTo>
                <a:lnTo>
                  <a:pt x="36604" y="3518585"/>
                </a:lnTo>
                <a:lnTo>
                  <a:pt x="32521" y="3512529"/>
                </a:lnTo>
                <a:lnTo>
                  <a:pt x="26466" y="3508447"/>
                </a:lnTo>
                <a:lnTo>
                  <a:pt x="19051" y="3506950"/>
                </a:lnTo>
                <a:close/>
              </a:path>
              <a:path w="38100" h="4765040">
                <a:moveTo>
                  <a:pt x="19051" y="3583188"/>
                </a:moveTo>
                <a:lnTo>
                  <a:pt x="11636" y="3584685"/>
                </a:lnTo>
                <a:lnTo>
                  <a:pt x="5581" y="3588767"/>
                </a:lnTo>
                <a:lnTo>
                  <a:pt x="1498" y="3594823"/>
                </a:lnTo>
                <a:lnTo>
                  <a:pt x="1" y="3602276"/>
                </a:lnTo>
                <a:lnTo>
                  <a:pt x="1498" y="3609691"/>
                </a:lnTo>
                <a:lnTo>
                  <a:pt x="5581" y="3615746"/>
                </a:lnTo>
                <a:lnTo>
                  <a:pt x="11636" y="3619829"/>
                </a:lnTo>
                <a:lnTo>
                  <a:pt x="19051" y="3621326"/>
                </a:lnTo>
                <a:lnTo>
                  <a:pt x="26466" y="3619829"/>
                </a:lnTo>
                <a:lnTo>
                  <a:pt x="32521" y="3615746"/>
                </a:lnTo>
                <a:lnTo>
                  <a:pt x="36604" y="3609691"/>
                </a:lnTo>
                <a:lnTo>
                  <a:pt x="38101" y="3602238"/>
                </a:lnTo>
                <a:lnTo>
                  <a:pt x="36604" y="3594823"/>
                </a:lnTo>
                <a:lnTo>
                  <a:pt x="32521" y="3588767"/>
                </a:lnTo>
                <a:lnTo>
                  <a:pt x="26466" y="3584685"/>
                </a:lnTo>
                <a:lnTo>
                  <a:pt x="19051" y="3583188"/>
                </a:lnTo>
                <a:close/>
              </a:path>
              <a:path w="38100" h="4765040">
                <a:moveTo>
                  <a:pt x="19051" y="3659426"/>
                </a:moveTo>
                <a:lnTo>
                  <a:pt x="11636" y="3660923"/>
                </a:lnTo>
                <a:lnTo>
                  <a:pt x="5581" y="3665006"/>
                </a:lnTo>
                <a:lnTo>
                  <a:pt x="1498" y="3671061"/>
                </a:lnTo>
                <a:lnTo>
                  <a:pt x="1" y="3678514"/>
                </a:lnTo>
                <a:lnTo>
                  <a:pt x="1498" y="3685929"/>
                </a:lnTo>
                <a:lnTo>
                  <a:pt x="5581" y="3691984"/>
                </a:lnTo>
                <a:lnTo>
                  <a:pt x="11636" y="3696067"/>
                </a:lnTo>
                <a:lnTo>
                  <a:pt x="19051" y="3697564"/>
                </a:lnTo>
                <a:lnTo>
                  <a:pt x="26466" y="3696067"/>
                </a:lnTo>
                <a:lnTo>
                  <a:pt x="32521" y="3691984"/>
                </a:lnTo>
                <a:lnTo>
                  <a:pt x="36604" y="3685929"/>
                </a:lnTo>
                <a:lnTo>
                  <a:pt x="38101" y="3678476"/>
                </a:lnTo>
                <a:lnTo>
                  <a:pt x="36604" y="3671061"/>
                </a:lnTo>
                <a:lnTo>
                  <a:pt x="32521" y="3665006"/>
                </a:lnTo>
                <a:lnTo>
                  <a:pt x="26466" y="3660923"/>
                </a:lnTo>
                <a:lnTo>
                  <a:pt x="19051" y="3659426"/>
                </a:lnTo>
                <a:close/>
              </a:path>
              <a:path w="38100" h="4765040">
                <a:moveTo>
                  <a:pt x="19051" y="3735664"/>
                </a:moveTo>
                <a:lnTo>
                  <a:pt x="11636" y="3737161"/>
                </a:lnTo>
                <a:lnTo>
                  <a:pt x="5581" y="3741243"/>
                </a:lnTo>
                <a:lnTo>
                  <a:pt x="1498" y="3747298"/>
                </a:lnTo>
                <a:lnTo>
                  <a:pt x="1" y="3754752"/>
                </a:lnTo>
                <a:lnTo>
                  <a:pt x="1498" y="3762167"/>
                </a:lnTo>
                <a:lnTo>
                  <a:pt x="5581" y="3768222"/>
                </a:lnTo>
                <a:lnTo>
                  <a:pt x="11636" y="3772305"/>
                </a:lnTo>
                <a:lnTo>
                  <a:pt x="19051" y="3773802"/>
                </a:lnTo>
                <a:lnTo>
                  <a:pt x="26466" y="3772305"/>
                </a:lnTo>
                <a:lnTo>
                  <a:pt x="32521" y="3768222"/>
                </a:lnTo>
                <a:lnTo>
                  <a:pt x="36604" y="3762167"/>
                </a:lnTo>
                <a:lnTo>
                  <a:pt x="38101" y="3754714"/>
                </a:lnTo>
                <a:lnTo>
                  <a:pt x="36604" y="3747298"/>
                </a:lnTo>
                <a:lnTo>
                  <a:pt x="32521" y="3741243"/>
                </a:lnTo>
                <a:lnTo>
                  <a:pt x="26466" y="3737161"/>
                </a:lnTo>
                <a:lnTo>
                  <a:pt x="19051" y="3735664"/>
                </a:lnTo>
                <a:close/>
              </a:path>
              <a:path w="38100" h="4765040">
                <a:moveTo>
                  <a:pt x="19051" y="3811902"/>
                </a:moveTo>
                <a:lnTo>
                  <a:pt x="11636" y="3813399"/>
                </a:lnTo>
                <a:lnTo>
                  <a:pt x="5581" y="3817481"/>
                </a:lnTo>
                <a:lnTo>
                  <a:pt x="1498" y="3823536"/>
                </a:lnTo>
                <a:lnTo>
                  <a:pt x="1" y="3830990"/>
                </a:lnTo>
                <a:lnTo>
                  <a:pt x="1498" y="3838405"/>
                </a:lnTo>
                <a:lnTo>
                  <a:pt x="5581" y="3844460"/>
                </a:lnTo>
                <a:lnTo>
                  <a:pt x="11636" y="3848543"/>
                </a:lnTo>
                <a:lnTo>
                  <a:pt x="19051" y="3850040"/>
                </a:lnTo>
                <a:lnTo>
                  <a:pt x="26466" y="3848543"/>
                </a:lnTo>
                <a:lnTo>
                  <a:pt x="32521" y="3844460"/>
                </a:lnTo>
                <a:lnTo>
                  <a:pt x="36604" y="3838405"/>
                </a:lnTo>
                <a:lnTo>
                  <a:pt x="38101" y="3830952"/>
                </a:lnTo>
                <a:lnTo>
                  <a:pt x="36604" y="3823536"/>
                </a:lnTo>
                <a:lnTo>
                  <a:pt x="32521" y="3817481"/>
                </a:lnTo>
                <a:lnTo>
                  <a:pt x="26466" y="3813399"/>
                </a:lnTo>
                <a:lnTo>
                  <a:pt x="19051" y="3811902"/>
                </a:lnTo>
                <a:close/>
              </a:path>
              <a:path w="38100" h="4765040">
                <a:moveTo>
                  <a:pt x="19051" y="3888140"/>
                </a:moveTo>
                <a:lnTo>
                  <a:pt x="11636" y="3889637"/>
                </a:lnTo>
                <a:lnTo>
                  <a:pt x="5581" y="3893719"/>
                </a:lnTo>
                <a:lnTo>
                  <a:pt x="1498" y="3899775"/>
                </a:lnTo>
                <a:lnTo>
                  <a:pt x="1" y="3907227"/>
                </a:lnTo>
                <a:lnTo>
                  <a:pt x="1498" y="3914642"/>
                </a:lnTo>
                <a:lnTo>
                  <a:pt x="5581" y="3920698"/>
                </a:lnTo>
                <a:lnTo>
                  <a:pt x="11636" y="3924780"/>
                </a:lnTo>
                <a:lnTo>
                  <a:pt x="19051" y="3926277"/>
                </a:lnTo>
                <a:lnTo>
                  <a:pt x="26466" y="3924780"/>
                </a:lnTo>
                <a:lnTo>
                  <a:pt x="32521" y="3920698"/>
                </a:lnTo>
                <a:lnTo>
                  <a:pt x="36604" y="3914642"/>
                </a:lnTo>
                <a:lnTo>
                  <a:pt x="38101" y="3907190"/>
                </a:lnTo>
                <a:lnTo>
                  <a:pt x="36604" y="3899775"/>
                </a:lnTo>
                <a:lnTo>
                  <a:pt x="32521" y="3893719"/>
                </a:lnTo>
                <a:lnTo>
                  <a:pt x="26466" y="3889637"/>
                </a:lnTo>
                <a:lnTo>
                  <a:pt x="19051" y="3888140"/>
                </a:lnTo>
                <a:close/>
              </a:path>
              <a:path w="38100" h="4765040">
                <a:moveTo>
                  <a:pt x="19051" y="3964377"/>
                </a:moveTo>
                <a:lnTo>
                  <a:pt x="11636" y="3965874"/>
                </a:lnTo>
                <a:lnTo>
                  <a:pt x="5581" y="3969957"/>
                </a:lnTo>
                <a:lnTo>
                  <a:pt x="1498" y="3976012"/>
                </a:lnTo>
                <a:lnTo>
                  <a:pt x="1" y="3983465"/>
                </a:lnTo>
                <a:lnTo>
                  <a:pt x="1498" y="3990881"/>
                </a:lnTo>
                <a:lnTo>
                  <a:pt x="5581" y="3996936"/>
                </a:lnTo>
                <a:lnTo>
                  <a:pt x="11636" y="4001018"/>
                </a:lnTo>
                <a:lnTo>
                  <a:pt x="19051" y="4002515"/>
                </a:lnTo>
                <a:lnTo>
                  <a:pt x="26466" y="4001018"/>
                </a:lnTo>
                <a:lnTo>
                  <a:pt x="32521" y="3996936"/>
                </a:lnTo>
                <a:lnTo>
                  <a:pt x="36604" y="3990881"/>
                </a:lnTo>
                <a:lnTo>
                  <a:pt x="38101" y="3983427"/>
                </a:lnTo>
                <a:lnTo>
                  <a:pt x="36604" y="3976012"/>
                </a:lnTo>
                <a:lnTo>
                  <a:pt x="32521" y="3969957"/>
                </a:lnTo>
                <a:lnTo>
                  <a:pt x="26466" y="3965874"/>
                </a:lnTo>
                <a:lnTo>
                  <a:pt x="19051" y="3964377"/>
                </a:lnTo>
                <a:close/>
              </a:path>
              <a:path w="38100" h="4765040">
                <a:moveTo>
                  <a:pt x="19051" y="4040615"/>
                </a:moveTo>
                <a:lnTo>
                  <a:pt x="11636" y="4042112"/>
                </a:lnTo>
                <a:lnTo>
                  <a:pt x="5581" y="4046195"/>
                </a:lnTo>
                <a:lnTo>
                  <a:pt x="1498" y="4052250"/>
                </a:lnTo>
                <a:lnTo>
                  <a:pt x="1" y="4059703"/>
                </a:lnTo>
                <a:lnTo>
                  <a:pt x="1498" y="4067119"/>
                </a:lnTo>
                <a:lnTo>
                  <a:pt x="5581" y="4073174"/>
                </a:lnTo>
                <a:lnTo>
                  <a:pt x="11636" y="4077256"/>
                </a:lnTo>
                <a:lnTo>
                  <a:pt x="19051" y="4078753"/>
                </a:lnTo>
                <a:lnTo>
                  <a:pt x="26466" y="4077256"/>
                </a:lnTo>
                <a:lnTo>
                  <a:pt x="32521" y="4073174"/>
                </a:lnTo>
                <a:lnTo>
                  <a:pt x="36604" y="4067119"/>
                </a:lnTo>
                <a:lnTo>
                  <a:pt x="38101" y="4059665"/>
                </a:lnTo>
                <a:lnTo>
                  <a:pt x="36604" y="4052250"/>
                </a:lnTo>
                <a:lnTo>
                  <a:pt x="32521" y="4046195"/>
                </a:lnTo>
                <a:lnTo>
                  <a:pt x="26466" y="4042112"/>
                </a:lnTo>
                <a:lnTo>
                  <a:pt x="19051" y="4040615"/>
                </a:lnTo>
                <a:close/>
              </a:path>
              <a:path w="38100" h="4765040">
                <a:moveTo>
                  <a:pt x="19051" y="4116853"/>
                </a:moveTo>
                <a:lnTo>
                  <a:pt x="11636" y="4118350"/>
                </a:lnTo>
                <a:lnTo>
                  <a:pt x="5581" y="4122433"/>
                </a:lnTo>
                <a:lnTo>
                  <a:pt x="1498" y="4128488"/>
                </a:lnTo>
                <a:lnTo>
                  <a:pt x="1" y="4135941"/>
                </a:lnTo>
                <a:lnTo>
                  <a:pt x="1498" y="4143356"/>
                </a:lnTo>
                <a:lnTo>
                  <a:pt x="5581" y="4149411"/>
                </a:lnTo>
                <a:lnTo>
                  <a:pt x="11636" y="4153494"/>
                </a:lnTo>
                <a:lnTo>
                  <a:pt x="19051" y="4154991"/>
                </a:lnTo>
                <a:lnTo>
                  <a:pt x="26466" y="4153494"/>
                </a:lnTo>
                <a:lnTo>
                  <a:pt x="32521" y="4149411"/>
                </a:lnTo>
                <a:lnTo>
                  <a:pt x="36604" y="4143356"/>
                </a:lnTo>
                <a:lnTo>
                  <a:pt x="38101" y="4135903"/>
                </a:lnTo>
                <a:lnTo>
                  <a:pt x="36604" y="4128488"/>
                </a:lnTo>
                <a:lnTo>
                  <a:pt x="32521" y="4122433"/>
                </a:lnTo>
                <a:lnTo>
                  <a:pt x="26466" y="4118350"/>
                </a:lnTo>
                <a:lnTo>
                  <a:pt x="19051" y="4116853"/>
                </a:lnTo>
                <a:close/>
              </a:path>
              <a:path w="38100" h="4765040">
                <a:moveTo>
                  <a:pt x="19051" y="4193091"/>
                </a:moveTo>
                <a:lnTo>
                  <a:pt x="11636" y="4194588"/>
                </a:lnTo>
                <a:lnTo>
                  <a:pt x="5581" y="4198671"/>
                </a:lnTo>
                <a:lnTo>
                  <a:pt x="1498" y="4204726"/>
                </a:lnTo>
                <a:lnTo>
                  <a:pt x="1" y="4212179"/>
                </a:lnTo>
                <a:lnTo>
                  <a:pt x="1498" y="4219594"/>
                </a:lnTo>
                <a:lnTo>
                  <a:pt x="5581" y="4225650"/>
                </a:lnTo>
                <a:lnTo>
                  <a:pt x="11636" y="4229732"/>
                </a:lnTo>
                <a:lnTo>
                  <a:pt x="19051" y="4231229"/>
                </a:lnTo>
                <a:lnTo>
                  <a:pt x="26466" y="4229732"/>
                </a:lnTo>
                <a:lnTo>
                  <a:pt x="32521" y="4225650"/>
                </a:lnTo>
                <a:lnTo>
                  <a:pt x="36604" y="4219594"/>
                </a:lnTo>
                <a:lnTo>
                  <a:pt x="38101" y="4212141"/>
                </a:lnTo>
                <a:lnTo>
                  <a:pt x="36604" y="4204726"/>
                </a:lnTo>
                <a:lnTo>
                  <a:pt x="32521" y="4198671"/>
                </a:lnTo>
                <a:lnTo>
                  <a:pt x="26466" y="4194588"/>
                </a:lnTo>
                <a:lnTo>
                  <a:pt x="19051" y="4193091"/>
                </a:lnTo>
                <a:close/>
              </a:path>
              <a:path w="38100" h="4765040">
                <a:moveTo>
                  <a:pt x="19051" y="4269329"/>
                </a:moveTo>
                <a:lnTo>
                  <a:pt x="11636" y="4270826"/>
                </a:lnTo>
                <a:lnTo>
                  <a:pt x="5581" y="4274909"/>
                </a:lnTo>
                <a:lnTo>
                  <a:pt x="1498" y="4280964"/>
                </a:lnTo>
                <a:lnTo>
                  <a:pt x="1" y="4288417"/>
                </a:lnTo>
                <a:lnTo>
                  <a:pt x="1498" y="4295832"/>
                </a:lnTo>
                <a:lnTo>
                  <a:pt x="5581" y="4301888"/>
                </a:lnTo>
                <a:lnTo>
                  <a:pt x="11636" y="4305970"/>
                </a:lnTo>
                <a:lnTo>
                  <a:pt x="19051" y="4307467"/>
                </a:lnTo>
                <a:lnTo>
                  <a:pt x="26466" y="4305970"/>
                </a:lnTo>
                <a:lnTo>
                  <a:pt x="32521" y="4301888"/>
                </a:lnTo>
                <a:lnTo>
                  <a:pt x="36604" y="4295832"/>
                </a:lnTo>
                <a:lnTo>
                  <a:pt x="38101" y="4288379"/>
                </a:lnTo>
                <a:lnTo>
                  <a:pt x="36604" y="4280964"/>
                </a:lnTo>
                <a:lnTo>
                  <a:pt x="32521" y="4274909"/>
                </a:lnTo>
                <a:lnTo>
                  <a:pt x="26466" y="4270826"/>
                </a:lnTo>
                <a:lnTo>
                  <a:pt x="19051" y="4269329"/>
                </a:lnTo>
                <a:close/>
              </a:path>
              <a:path w="38100" h="4765040">
                <a:moveTo>
                  <a:pt x="19051" y="4345567"/>
                </a:moveTo>
                <a:lnTo>
                  <a:pt x="11636" y="4347064"/>
                </a:lnTo>
                <a:lnTo>
                  <a:pt x="5581" y="4351147"/>
                </a:lnTo>
                <a:lnTo>
                  <a:pt x="1498" y="4357202"/>
                </a:lnTo>
                <a:lnTo>
                  <a:pt x="1" y="4364655"/>
                </a:lnTo>
                <a:lnTo>
                  <a:pt x="1498" y="4372070"/>
                </a:lnTo>
                <a:lnTo>
                  <a:pt x="5581" y="4378126"/>
                </a:lnTo>
                <a:lnTo>
                  <a:pt x="11636" y="4382208"/>
                </a:lnTo>
                <a:lnTo>
                  <a:pt x="19051" y="4383705"/>
                </a:lnTo>
                <a:lnTo>
                  <a:pt x="26466" y="4382208"/>
                </a:lnTo>
                <a:lnTo>
                  <a:pt x="32521" y="4378126"/>
                </a:lnTo>
                <a:lnTo>
                  <a:pt x="36604" y="4372070"/>
                </a:lnTo>
                <a:lnTo>
                  <a:pt x="38101" y="4364617"/>
                </a:lnTo>
                <a:lnTo>
                  <a:pt x="36604" y="4357202"/>
                </a:lnTo>
                <a:lnTo>
                  <a:pt x="32521" y="4351147"/>
                </a:lnTo>
                <a:lnTo>
                  <a:pt x="26466" y="4347064"/>
                </a:lnTo>
                <a:lnTo>
                  <a:pt x="19051" y="4345567"/>
                </a:lnTo>
                <a:close/>
              </a:path>
              <a:path w="38100" h="4765040">
                <a:moveTo>
                  <a:pt x="19051" y="4421805"/>
                </a:moveTo>
                <a:lnTo>
                  <a:pt x="11636" y="4423303"/>
                </a:lnTo>
                <a:lnTo>
                  <a:pt x="5581" y="4427385"/>
                </a:lnTo>
                <a:lnTo>
                  <a:pt x="1498" y="4433441"/>
                </a:lnTo>
                <a:lnTo>
                  <a:pt x="1" y="4440894"/>
                </a:lnTo>
                <a:lnTo>
                  <a:pt x="1498" y="4448309"/>
                </a:lnTo>
                <a:lnTo>
                  <a:pt x="5581" y="4454364"/>
                </a:lnTo>
                <a:lnTo>
                  <a:pt x="11636" y="4458446"/>
                </a:lnTo>
                <a:lnTo>
                  <a:pt x="19051" y="4459944"/>
                </a:lnTo>
                <a:lnTo>
                  <a:pt x="26466" y="4458446"/>
                </a:lnTo>
                <a:lnTo>
                  <a:pt x="32521" y="4454364"/>
                </a:lnTo>
                <a:lnTo>
                  <a:pt x="36604" y="4448309"/>
                </a:lnTo>
                <a:lnTo>
                  <a:pt x="38101" y="4440855"/>
                </a:lnTo>
                <a:lnTo>
                  <a:pt x="36604" y="4433441"/>
                </a:lnTo>
                <a:lnTo>
                  <a:pt x="32521" y="4427385"/>
                </a:lnTo>
                <a:lnTo>
                  <a:pt x="26466" y="4423303"/>
                </a:lnTo>
                <a:lnTo>
                  <a:pt x="19051" y="4421805"/>
                </a:lnTo>
                <a:close/>
              </a:path>
              <a:path w="38100" h="4765040">
                <a:moveTo>
                  <a:pt x="19051" y="4498044"/>
                </a:moveTo>
                <a:lnTo>
                  <a:pt x="11636" y="4499541"/>
                </a:lnTo>
                <a:lnTo>
                  <a:pt x="5581" y="4503623"/>
                </a:lnTo>
                <a:lnTo>
                  <a:pt x="1498" y="4509679"/>
                </a:lnTo>
                <a:lnTo>
                  <a:pt x="1" y="4517132"/>
                </a:lnTo>
                <a:lnTo>
                  <a:pt x="1498" y="4524547"/>
                </a:lnTo>
                <a:lnTo>
                  <a:pt x="5581" y="4530602"/>
                </a:lnTo>
                <a:lnTo>
                  <a:pt x="11636" y="4534685"/>
                </a:lnTo>
                <a:lnTo>
                  <a:pt x="19051" y="4536182"/>
                </a:lnTo>
                <a:lnTo>
                  <a:pt x="26466" y="4534685"/>
                </a:lnTo>
                <a:lnTo>
                  <a:pt x="32521" y="4530602"/>
                </a:lnTo>
                <a:lnTo>
                  <a:pt x="36604" y="4524547"/>
                </a:lnTo>
                <a:lnTo>
                  <a:pt x="38101" y="4517094"/>
                </a:lnTo>
                <a:lnTo>
                  <a:pt x="36604" y="4509679"/>
                </a:lnTo>
                <a:lnTo>
                  <a:pt x="32521" y="4503623"/>
                </a:lnTo>
                <a:lnTo>
                  <a:pt x="26466" y="4499541"/>
                </a:lnTo>
                <a:lnTo>
                  <a:pt x="19051" y="4498044"/>
                </a:lnTo>
                <a:close/>
              </a:path>
              <a:path w="38100" h="4765040">
                <a:moveTo>
                  <a:pt x="19051" y="4574282"/>
                </a:moveTo>
                <a:lnTo>
                  <a:pt x="11636" y="4575779"/>
                </a:lnTo>
                <a:lnTo>
                  <a:pt x="5581" y="4579861"/>
                </a:lnTo>
                <a:lnTo>
                  <a:pt x="1498" y="4585917"/>
                </a:lnTo>
                <a:lnTo>
                  <a:pt x="1" y="4593370"/>
                </a:lnTo>
                <a:lnTo>
                  <a:pt x="1498" y="4600785"/>
                </a:lnTo>
                <a:lnTo>
                  <a:pt x="5581" y="4606840"/>
                </a:lnTo>
                <a:lnTo>
                  <a:pt x="11636" y="4610923"/>
                </a:lnTo>
                <a:lnTo>
                  <a:pt x="19051" y="4612420"/>
                </a:lnTo>
                <a:lnTo>
                  <a:pt x="26466" y="4610923"/>
                </a:lnTo>
                <a:lnTo>
                  <a:pt x="32521" y="4606840"/>
                </a:lnTo>
                <a:lnTo>
                  <a:pt x="36604" y="4600785"/>
                </a:lnTo>
                <a:lnTo>
                  <a:pt x="38101" y="4593332"/>
                </a:lnTo>
                <a:lnTo>
                  <a:pt x="36604" y="4585917"/>
                </a:lnTo>
                <a:lnTo>
                  <a:pt x="32521" y="4579861"/>
                </a:lnTo>
                <a:lnTo>
                  <a:pt x="26466" y="4575779"/>
                </a:lnTo>
                <a:lnTo>
                  <a:pt x="19051" y="4574282"/>
                </a:lnTo>
                <a:close/>
              </a:path>
              <a:path w="38100" h="4765040">
                <a:moveTo>
                  <a:pt x="19051" y="4650520"/>
                </a:moveTo>
                <a:lnTo>
                  <a:pt x="11636" y="4652017"/>
                </a:lnTo>
                <a:lnTo>
                  <a:pt x="5581" y="4656100"/>
                </a:lnTo>
                <a:lnTo>
                  <a:pt x="1498" y="4662155"/>
                </a:lnTo>
                <a:lnTo>
                  <a:pt x="1" y="4669608"/>
                </a:lnTo>
                <a:lnTo>
                  <a:pt x="1498" y="4677023"/>
                </a:lnTo>
                <a:lnTo>
                  <a:pt x="5581" y="4683078"/>
                </a:lnTo>
                <a:lnTo>
                  <a:pt x="11636" y="4687161"/>
                </a:lnTo>
                <a:lnTo>
                  <a:pt x="19051" y="4688658"/>
                </a:lnTo>
                <a:lnTo>
                  <a:pt x="26466" y="4687161"/>
                </a:lnTo>
                <a:lnTo>
                  <a:pt x="32521" y="4683078"/>
                </a:lnTo>
                <a:lnTo>
                  <a:pt x="36604" y="4677023"/>
                </a:lnTo>
                <a:lnTo>
                  <a:pt x="38101" y="4669570"/>
                </a:lnTo>
                <a:lnTo>
                  <a:pt x="36604" y="4662155"/>
                </a:lnTo>
                <a:lnTo>
                  <a:pt x="32521" y="4656100"/>
                </a:lnTo>
                <a:lnTo>
                  <a:pt x="26466" y="4652017"/>
                </a:lnTo>
                <a:lnTo>
                  <a:pt x="19051" y="4650520"/>
                </a:lnTo>
                <a:close/>
              </a:path>
              <a:path w="38100" h="4765040">
                <a:moveTo>
                  <a:pt x="19051" y="4726758"/>
                </a:moveTo>
                <a:lnTo>
                  <a:pt x="11636" y="4728255"/>
                </a:lnTo>
                <a:lnTo>
                  <a:pt x="5581" y="4732338"/>
                </a:lnTo>
                <a:lnTo>
                  <a:pt x="1498" y="4738393"/>
                </a:lnTo>
                <a:lnTo>
                  <a:pt x="1" y="4745846"/>
                </a:lnTo>
                <a:lnTo>
                  <a:pt x="1498" y="4753261"/>
                </a:lnTo>
                <a:lnTo>
                  <a:pt x="5581" y="4759316"/>
                </a:lnTo>
                <a:lnTo>
                  <a:pt x="11636" y="4763399"/>
                </a:lnTo>
                <a:lnTo>
                  <a:pt x="19051" y="4764896"/>
                </a:lnTo>
                <a:lnTo>
                  <a:pt x="26466" y="4763399"/>
                </a:lnTo>
                <a:lnTo>
                  <a:pt x="32522" y="4759316"/>
                </a:lnTo>
                <a:lnTo>
                  <a:pt x="36604" y="4753261"/>
                </a:lnTo>
                <a:lnTo>
                  <a:pt x="38101" y="4745808"/>
                </a:lnTo>
                <a:lnTo>
                  <a:pt x="36604" y="4738393"/>
                </a:lnTo>
                <a:lnTo>
                  <a:pt x="32522" y="4732338"/>
                </a:lnTo>
                <a:lnTo>
                  <a:pt x="26466" y="4728255"/>
                </a:lnTo>
                <a:lnTo>
                  <a:pt x="19051" y="4726758"/>
                </a:lnTo>
                <a:close/>
              </a:path>
            </a:pathLst>
          </a:custGeom>
          <a:solidFill>
            <a:srgbClr val="898989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4867280" y="2262127"/>
            <a:ext cx="1298575" cy="346710"/>
          </a:xfrm>
          <a:custGeom>
            <a:avLst/>
            <a:gdLst/>
            <a:ahLst/>
            <a:cxnLst/>
            <a:rect l="l" t="t" r="r" b="b"/>
            <a:pathLst>
              <a:path w="1298575" h="346710">
                <a:moveTo>
                  <a:pt x="1125402" y="0"/>
                </a:moveTo>
                <a:lnTo>
                  <a:pt x="173066" y="0"/>
                </a:lnTo>
                <a:lnTo>
                  <a:pt x="127058" y="6182"/>
                </a:lnTo>
                <a:lnTo>
                  <a:pt x="85716" y="23628"/>
                </a:lnTo>
                <a:lnTo>
                  <a:pt x="50689" y="50690"/>
                </a:lnTo>
                <a:lnTo>
                  <a:pt x="23628" y="85716"/>
                </a:lnTo>
                <a:lnTo>
                  <a:pt x="6182" y="127058"/>
                </a:lnTo>
                <a:lnTo>
                  <a:pt x="0" y="173065"/>
                </a:lnTo>
                <a:lnTo>
                  <a:pt x="6182" y="219073"/>
                </a:lnTo>
                <a:lnTo>
                  <a:pt x="23628" y="260416"/>
                </a:lnTo>
                <a:lnTo>
                  <a:pt x="50689" y="295442"/>
                </a:lnTo>
                <a:lnTo>
                  <a:pt x="85716" y="322504"/>
                </a:lnTo>
                <a:lnTo>
                  <a:pt x="127058" y="339951"/>
                </a:lnTo>
                <a:lnTo>
                  <a:pt x="173066" y="346133"/>
                </a:lnTo>
                <a:lnTo>
                  <a:pt x="1125401" y="346134"/>
                </a:lnTo>
                <a:lnTo>
                  <a:pt x="1171409" y="339952"/>
                </a:lnTo>
                <a:lnTo>
                  <a:pt x="1212751" y="322505"/>
                </a:lnTo>
                <a:lnTo>
                  <a:pt x="1247778" y="295444"/>
                </a:lnTo>
                <a:lnTo>
                  <a:pt x="1274839" y="260417"/>
                </a:lnTo>
                <a:lnTo>
                  <a:pt x="1292286" y="219075"/>
                </a:lnTo>
                <a:lnTo>
                  <a:pt x="1298469" y="173066"/>
                </a:lnTo>
                <a:lnTo>
                  <a:pt x="1292287" y="127058"/>
                </a:lnTo>
                <a:lnTo>
                  <a:pt x="1274841" y="85716"/>
                </a:lnTo>
                <a:lnTo>
                  <a:pt x="1247779" y="50690"/>
                </a:lnTo>
                <a:lnTo>
                  <a:pt x="1212753" y="23628"/>
                </a:lnTo>
                <a:lnTo>
                  <a:pt x="1171411" y="6182"/>
                </a:lnTo>
                <a:lnTo>
                  <a:pt x="1125402" y="0"/>
                </a:lnTo>
                <a:close/>
              </a:path>
            </a:pathLst>
          </a:custGeom>
          <a:solidFill>
            <a:srgbClr val="D6343A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990224" y="2289555"/>
            <a:ext cx="10217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00" b="1" i="0" u="none" strike="noStrike" kern="0" cap="none" spc="0" normalizeH="0" baseline="0" noProof="0" dirty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Arial"/>
                <a:cs typeface="Arial"/>
              </a:rPr>
              <a:t>#1</a:t>
            </a:r>
            <a:r>
              <a:rPr kumimoji="0" sz="1600" b="1" i="0" u="none" strike="noStrike" kern="0" cap="none" spc="-15" normalizeH="0" baseline="0" noProof="0" dirty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600" b="1" i="0" u="none" strike="noStrike" kern="0" cap="none" spc="-10" normalizeH="0" baseline="0" noProof="0" dirty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Arial"/>
                <a:cs typeface="Arial"/>
              </a:rPr>
              <a:t>Priority</a:t>
            </a:r>
            <a:endParaRPr kumimoji="0" sz="1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 marR="0" lvl="0" indent="0" defTabSz="914400" eaLnBrk="1" fontAlgn="auto" latinLnBrk="0" hangingPunct="1">
              <a:lnSpc>
                <a:spcPts val="142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200" b="0" i="0" u="none" strike="noStrike" kern="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pPr marL="38100" marR="0" lvl="0" indent="0" defTabSz="914400" eaLnBrk="1" fontAlgn="auto" latinLnBrk="0" hangingPunct="1">
                <a:lnSpc>
                  <a:spcPts val="142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sz="1200" b="0" i="0" u="none" strike="noStrike" kern="0" cap="none" spc="-2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xfrm>
            <a:off x="9443973" y="6584026"/>
            <a:ext cx="1841500" cy="154529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0" cap="none" spc="-1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#TCCC-CLS-PPT-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0</a:t>
            </a:r>
            <a:r>
              <a:rPr lang="en-US" kern="0" dirty="0"/>
              <a:t>6</a:t>
            </a:r>
            <a:r>
              <a:rPr kumimoji="0" sz="1000" b="0" i="0" u="none" strike="noStrike" kern="0" cap="none" spc="1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30</a:t>
            </a:r>
            <a:r>
              <a:rPr kumimoji="0" sz="1000" b="0" i="0" u="none" strike="noStrike" kern="0" cap="none" spc="2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JUN</a:t>
            </a:r>
            <a:r>
              <a:rPr kumimoji="0" sz="1000" b="0" i="0" u="none" strike="noStrike" kern="0" cap="none" spc="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-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20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CAD7EA6-19F3-3C64-E780-24D54A6A66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1143" y="2307334"/>
            <a:ext cx="969348" cy="1066892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0219E98-188B-7400-258F-203906CC32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2601" y="3174546"/>
            <a:ext cx="999831" cy="106689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C805DD71-BB29-A1A4-0610-80F03E433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732" y="4074904"/>
            <a:ext cx="1109568" cy="106689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F79B860-0EC6-128D-FAEC-7537A6D88C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1418" y="4923239"/>
            <a:ext cx="975445" cy="1066892"/>
          </a:xfrm>
          <a:prstGeom prst="rect">
            <a:avLst/>
          </a:prstGeom>
        </p:spPr>
      </p:pic>
      <p:grpSp>
        <p:nvGrpSpPr>
          <p:cNvPr id="25" name="object 25">
            <a:extLst>
              <a:ext uri="{FF2B5EF4-FFF2-40B4-BE49-F238E27FC236}">
                <a16:creationId xmlns:a16="http://schemas.microsoft.com/office/drawing/2014/main" id="{EB03A6D9-F930-F1B4-8D55-6FA1675526CB}"/>
              </a:ext>
            </a:extLst>
          </p:cNvPr>
          <p:cNvGrpSpPr/>
          <p:nvPr/>
        </p:nvGrpSpPr>
        <p:grpSpPr>
          <a:xfrm flipV="1">
            <a:off x="66896" y="2074670"/>
            <a:ext cx="6282690" cy="1952698"/>
            <a:chOff x="8494" y="1962969"/>
            <a:chExt cx="6282690" cy="1653539"/>
          </a:xfrm>
        </p:grpSpPr>
        <p:sp>
          <p:nvSpPr>
            <p:cNvPr id="33" name="object 26">
              <a:extLst>
                <a:ext uri="{FF2B5EF4-FFF2-40B4-BE49-F238E27FC236}">
                  <a16:creationId xmlns:a16="http://schemas.microsoft.com/office/drawing/2014/main" id="{46A3BCA2-E546-2AF2-A552-0E3830ABC725}"/>
                </a:ext>
              </a:extLst>
            </p:cNvPr>
            <p:cNvSpPr/>
            <p:nvPr/>
          </p:nvSpPr>
          <p:spPr>
            <a:xfrm>
              <a:off x="8494" y="1962969"/>
              <a:ext cx="6282690" cy="942340"/>
            </a:xfrm>
            <a:custGeom>
              <a:avLst/>
              <a:gdLst/>
              <a:ahLst/>
              <a:cxnLst/>
              <a:rect l="l" t="t" r="r" b="b"/>
              <a:pathLst>
                <a:path w="6282690" h="942339">
                  <a:moveTo>
                    <a:pt x="6282164" y="0"/>
                  </a:moveTo>
                  <a:lnTo>
                    <a:pt x="0" y="0"/>
                  </a:lnTo>
                  <a:lnTo>
                    <a:pt x="0" y="942144"/>
                  </a:lnTo>
                  <a:lnTo>
                    <a:pt x="6282164" y="942144"/>
                  </a:lnTo>
                  <a:lnTo>
                    <a:pt x="6282164" y="0"/>
                  </a:lnTo>
                  <a:close/>
                </a:path>
              </a:pathLst>
            </a:custGeom>
            <a:solidFill>
              <a:srgbClr val="2E3334">
                <a:alpha val="50199"/>
              </a:srgbClr>
            </a:solid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4" name="object 27">
              <a:extLst>
                <a:ext uri="{FF2B5EF4-FFF2-40B4-BE49-F238E27FC236}">
                  <a16:creationId xmlns:a16="http://schemas.microsoft.com/office/drawing/2014/main" id="{CA77481F-A58A-CE48-BE49-8ACB7ED1D6F8}"/>
                </a:ext>
              </a:extLst>
            </p:cNvPr>
            <p:cNvSpPr/>
            <p:nvPr/>
          </p:nvSpPr>
          <p:spPr>
            <a:xfrm>
              <a:off x="163970" y="3066534"/>
              <a:ext cx="473709" cy="549910"/>
            </a:xfrm>
            <a:custGeom>
              <a:avLst/>
              <a:gdLst/>
              <a:ahLst/>
              <a:cxnLst/>
              <a:rect l="l" t="t" r="r" b="b"/>
              <a:pathLst>
                <a:path w="473709" h="549910">
                  <a:moveTo>
                    <a:pt x="0" y="0"/>
                  </a:moveTo>
                  <a:lnTo>
                    <a:pt x="0" y="549480"/>
                  </a:lnTo>
                  <a:lnTo>
                    <a:pt x="473690" y="2747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35" name="object 28">
            <a:extLst>
              <a:ext uri="{FF2B5EF4-FFF2-40B4-BE49-F238E27FC236}">
                <a16:creationId xmlns:a16="http://schemas.microsoft.com/office/drawing/2014/main" id="{E52E161B-3FEF-2659-6BBD-F1240E5DC0D3}"/>
              </a:ext>
            </a:extLst>
          </p:cNvPr>
          <p:cNvSpPr/>
          <p:nvPr/>
        </p:nvSpPr>
        <p:spPr>
          <a:xfrm>
            <a:off x="6547328" y="2207440"/>
            <a:ext cx="5468878" cy="4209415"/>
          </a:xfrm>
          <a:custGeom>
            <a:avLst/>
            <a:gdLst/>
            <a:ahLst/>
            <a:cxnLst/>
            <a:rect l="l" t="t" r="r" b="b"/>
            <a:pathLst>
              <a:path w="5744209" h="4209415">
                <a:moveTo>
                  <a:pt x="0" y="0"/>
                </a:moveTo>
                <a:lnTo>
                  <a:pt x="5744154" y="0"/>
                </a:lnTo>
                <a:lnTo>
                  <a:pt x="5744154" y="4208956"/>
                </a:lnTo>
                <a:lnTo>
                  <a:pt x="0" y="4208956"/>
                </a:lnTo>
                <a:lnTo>
                  <a:pt x="0" y="0"/>
                </a:lnTo>
                <a:close/>
              </a:path>
            </a:pathLst>
          </a:custGeom>
          <a:solidFill>
            <a:srgbClr val="2E3334">
              <a:alpha val="501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7" name="object 28">
            <a:extLst>
              <a:ext uri="{FF2B5EF4-FFF2-40B4-BE49-F238E27FC236}">
                <a16:creationId xmlns:a16="http://schemas.microsoft.com/office/drawing/2014/main" id="{9BBFFB64-78FC-1CFD-4BB4-86D12541CB55}"/>
              </a:ext>
            </a:extLst>
          </p:cNvPr>
          <p:cNvSpPr/>
          <p:nvPr/>
        </p:nvSpPr>
        <p:spPr>
          <a:xfrm>
            <a:off x="719209" y="4015375"/>
            <a:ext cx="5468878" cy="2496793"/>
          </a:xfrm>
          <a:custGeom>
            <a:avLst/>
            <a:gdLst/>
            <a:ahLst/>
            <a:cxnLst/>
            <a:rect l="l" t="t" r="r" b="b"/>
            <a:pathLst>
              <a:path w="5744209" h="4209415">
                <a:moveTo>
                  <a:pt x="0" y="0"/>
                </a:moveTo>
                <a:lnTo>
                  <a:pt x="5744154" y="0"/>
                </a:lnTo>
                <a:lnTo>
                  <a:pt x="5744154" y="4208956"/>
                </a:lnTo>
                <a:lnTo>
                  <a:pt x="0" y="4208956"/>
                </a:lnTo>
                <a:lnTo>
                  <a:pt x="0" y="0"/>
                </a:lnTo>
                <a:close/>
              </a:path>
            </a:pathLst>
          </a:custGeom>
          <a:solidFill>
            <a:srgbClr val="2E3334">
              <a:alpha val="501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38200" y="621388"/>
            <a:ext cx="1016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" algn="ctr">
              <a:lnSpc>
                <a:spcPct val="100000"/>
              </a:lnSpc>
              <a:spcBef>
                <a:spcPts val="100"/>
              </a:spcBef>
            </a:pPr>
            <a:r>
              <a:rPr lang="en-US" spc="-20" dirty="0"/>
              <a:t>HEMMORRHAGE OVERVIEW IN TFC</a:t>
            </a:r>
            <a:endParaRPr spc="-25" dirty="0"/>
          </a:p>
        </p:txBody>
      </p:sp>
      <p:sp>
        <p:nvSpPr>
          <p:cNvPr id="7" name="object 7"/>
          <p:cNvSpPr txBox="1"/>
          <p:nvPr/>
        </p:nvSpPr>
        <p:spPr>
          <a:xfrm>
            <a:off x="3723003" y="6458303"/>
            <a:ext cx="474599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ctr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Video</a:t>
            </a:r>
            <a:r>
              <a:rPr kumimoji="0" sz="1400" b="0" i="0" u="none" strike="noStrike" kern="0" cap="none" spc="-3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can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be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found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on</a:t>
            </a:r>
            <a:r>
              <a:rPr kumimoji="0" sz="1400" b="0" i="0" u="none" strike="noStrike" kern="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400" b="0" i="0" u="none" strike="noStrike" kern="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cs typeface="Arial"/>
              </a:rPr>
              <a:t>DeployedMedicine.com</a:t>
            </a:r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 marR="0" lvl="0" indent="0" defTabSz="914400" eaLnBrk="1" fontAlgn="auto" latinLnBrk="0" hangingPunct="1">
              <a:lnSpc>
                <a:spcPts val="142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200" b="0" i="0" u="none" strike="noStrike" kern="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</a:rPr>
              <a:pPr marL="38100" marR="0" lvl="0" indent="0" defTabSz="914400" eaLnBrk="1" fontAlgn="auto" latinLnBrk="0" hangingPunct="1">
                <a:lnSpc>
                  <a:spcPts val="142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sz="1200" b="0" i="0" u="none" strike="noStrike" kern="0" cap="none" spc="-2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0" cap="none" spc="-1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#TCCC-CLS-PPT-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05</a:t>
            </a:r>
            <a:r>
              <a:rPr kumimoji="0" sz="1000" b="0" i="0" u="none" strike="noStrike" kern="0" cap="none" spc="1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30</a:t>
            </a:r>
            <a:r>
              <a:rPr kumimoji="0" sz="1000" b="0" i="0" u="none" strike="noStrike" kern="0" cap="none" spc="2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JUN</a:t>
            </a:r>
            <a:r>
              <a:rPr kumimoji="0" sz="1000" b="0" i="0" u="none" strike="noStrike" kern="0" cap="none" spc="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sz="1000" b="0" i="0" u="none" strike="noStrike" kern="0" cap="none" spc="-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cs typeface="Arial"/>
              </a:rPr>
              <a:t>20</a:t>
            </a:r>
          </a:p>
        </p:txBody>
      </p:sp>
      <p:sp>
        <p:nvSpPr>
          <p:cNvPr id="13" name="object 5">
            <a:extLst>
              <a:ext uri="{FF2B5EF4-FFF2-40B4-BE49-F238E27FC236}">
                <a16:creationId xmlns:a16="http://schemas.microsoft.com/office/drawing/2014/main" id="{56DBC0B9-3246-03B2-B1EA-D483440BCB96}"/>
              </a:ext>
            </a:extLst>
          </p:cNvPr>
          <p:cNvSpPr txBox="1">
            <a:spLocks/>
          </p:cNvSpPr>
          <p:nvPr/>
        </p:nvSpPr>
        <p:spPr>
          <a:xfrm>
            <a:off x="3341241" y="153007"/>
            <a:ext cx="5509513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ea typeface="+mj-ea"/>
                <a:cs typeface="Arial"/>
              </a:defRPr>
            </a:lvl1pPr>
          </a:lstStyle>
          <a:p>
            <a:pPr marL="1905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-70" normalizeH="0" baseline="0" noProof="0" dirty="0">
                <a:ln>
                  <a:noFill/>
                </a:ln>
                <a:solidFill>
                  <a:srgbClr val="767171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MASSIVE HEMORRAGE CONTROL</a:t>
            </a:r>
          </a:p>
        </p:txBody>
      </p:sp>
      <p:pic>
        <p:nvPicPr>
          <p:cNvPr id="11" name="06. Massive Hemorrhage Control-CLS-OVERVIEW(TFC)">
            <a:hlinkClick r:id="" action="ppaction://media"/>
            <a:extLst>
              <a:ext uri="{FF2B5EF4-FFF2-40B4-BE49-F238E27FC236}">
                <a16:creationId xmlns:a16="http://schemas.microsoft.com/office/drawing/2014/main" id="{965A69FC-ACB7-E262-C20B-DB75CE0420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74365" y="1295400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9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" y="0"/>
            <a:ext cx="12192000" cy="6858000"/>
          </a:xfrm>
          <a:prstGeom prst="rect">
            <a:avLst/>
          </a:prstGeom>
        </p:spPr>
      </p:pic>
      <p:sp>
        <p:nvSpPr>
          <p:cNvPr id="3" name="object 25">
            <a:extLst>
              <a:ext uri="{FF2B5EF4-FFF2-40B4-BE49-F238E27FC236}">
                <a16:creationId xmlns:a16="http://schemas.microsoft.com/office/drawing/2014/main" id="{6D955CC2-3A12-B4DF-8BB7-D38ACD53061A}"/>
              </a:ext>
            </a:extLst>
          </p:cNvPr>
          <p:cNvSpPr/>
          <p:nvPr/>
        </p:nvSpPr>
        <p:spPr>
          <a:xfrm>
            <a:off x="7848600" y="1600200"/>
            <a:ext cx="4191000" cy="4876800"/>
          </a:xfrm>
          <a:custGeom>
            <a:avLst/>
            <a:gdLst/>
            <a:ahLst/>
            <a:cxnLst/>
            <a:rect l="l" t="t" r="r" b="b"/>
            <a:pathLst>
              <a:path w="3649979" h="5198109">
                <a:moveTo>
                  <a:pt x="3476898" y="0"/>
                </a:moveTo>
                <a:lnTo>
                  <a:pt x="172968" y="0"/>
                </a:lnTo>
                <a:lnTo>
                  <a:pt x="126986" y="6178"/>
                </a:lnTo>
                <a:lnTo>
                  <a:pt x="85668" y="23615"/>
                </a:lnTo>
                <a:lnTo>
                  <a:pt x="50661" y="50661"/>
                </a:lnTo>
                <a:lnTo>
                  <a:pt x="23615" y="85668"/>
                </a:lnTo>
                <a:lnTo>
                  <a:pt x="6178" y="126986"/>
                </a:lnTo>
                <a:lnTo>
                  <a:pt x="0" y="172968"/>
                </a:lnTo>
                <a:lnTo>
                  <a:pt x="0" y="5024796"/>
                </a:lnTo>
                <a:lnTo>
                  <a:pt x="6178" y="5070778"/>
                </a:lnTo>
                <a:lnTo>
                  <a:pt x="23615" y="5112097"/>
                </a:lnTo>
                <a:lnTo>
                  <a:pt x="50661" y="5147104"/>
                </a:lnTo>
                <a:lnTo>
                  <a:pt x="85668" y="5174150"/>
                </a:lnTo>
                <a:lnTo>
                  <a:pt x="126986" y="5191587"/>
                </a:lnTo>
                <a:lnTo>
                  <a:pt x="172968" y="5197765"/>
                </a:lnTo>
                <a:lnTo>
                  <a:pt x="3476898" y="5197765"/>
                </a:lnTo>
                <a:lnTo>
                  <a:pt x="3522880" y="5191587"/>
                </a:lnTo>
                <a:lnTo>
                  <a:pt x="3564199" y="5174150"/>
                </a:lnTo>
                <a:lnTo>
                  <a:pt x="3599206" y="5147104"/>
                </a:lnTo>
                <a:lnTo>
                  <a:pt x="3626251" y="5112097"/>
                </a:lnTo>
                <a:lnTo>
                  <a:pt x="3643688" y="5070778"/>
                </a:lnTo>
                <a:lnTo>
                  <a:pt x="3649866" y="5024796"/>
                </a:lnTo>
                <a:lnTo>
                  <a:pt x="3649866" y="172968"/>
                </a:lnTo>
                <a:lnTo>
                  <a:pt x="3643688" y="126986"/>
                </a:lnTo>
                <a:lnTo>
                  <a:pt x="3626251" y="85668"/>
                </a:lnTo>
                <a:lnTo>
                  <a:pt x="3599206" y="50661"/>
                </a:lnTo>
                <a:lnTo>
                  <a:pt x="3564199" y="23615"/>
                </a:lnTo>
                <a:lnTo>
                  <a:pt x="3522880" y="6178"/>
                </a:lnTo>
                <a:lnTo>
                  <a:pt x="3476898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0B0026-CAB6-8D41-6877-2F32ABE183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4812" y="1627632"/>
            <a:ext cx="3838575" cy="47720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70665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CA9D893C-4EF1-D35C-59F2-72C1AEF43A4B}"/>
              </a:ext>
            </a:extLst>
          </p:cNvPr>
          <p:cNvGrpSpPr/>
          <p:nvPr/>
        </p:nvGrpSpPr>
        <p:grpSpPr>
          <a:xfrm>
            <a:off x="6808851" y="55626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E8B1F652-3A3B-3A84-9339-37CD2F85E3B9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" name="object 16">
              <a:extLst>
                <a:ext uri="{FF2B5EF4-FFF2-40B4-BE49-F238E27FC236}">
                  <a16:creationId xmlns:a16="http://schemas.microsoft.com/office/drawing/2014/main" id="{E0FF5266-FFAC-201C-146E-3C380D87A036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77932A1-B7C4-5F3D-28F2-D69AF79CDCDE}"/>
              </a:ext>
            </a:extLst>
          </p:cNvPr>
          <p:cNvGrpSpPr/>
          <p:nvPr/>
        </p:nvGrpSpPr>
        <p:grpSpPr>
          <a:xfrm>
            <a:off x="2819400" y="5715000"/>
            <a:ext cx="2937701" cy="869524"/>
            <a:chOff x="6808851" y="5562600"/>
            <a:chExt cx="2937701" cy="869524"/>
          </a:xfrm>
        </p:grpSpPr>
        <p:sp>
          <p:nvSpPr>
            <p:cNvPr id="5" name="object 18">
              <a:extLst>
                <a:ext uri="{FF2B5EF4-FFF2-40B4-BE49-F238E27FC236}">
                  <a16:creationId xmlns:a16="http://schemas.microsoft.com/office/drawing/2014/main" id="{8EBDAE1A-E0CC-A11F-9F5B-E6D7B10D1BFE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16">
              <a:extLst>
                <a:ext uri="{FF2B5EF4-FFF2-40B4-BE49-F238E27FC236}">
                  <a16:creationId xmlns:a16="http://schemas.microsoft.com/office/drawing/2014/main" id="{E23F8408-24C7-0DAF-70A4-C88A46E93FB1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C12AF41-EB7D-DE88-F445-2BAE10A74552}"/>
              </a:ext>
            </a:extLst>
          </p:cNvPr>
          <p:cNvGrpSpPr/>
          <p:nvPr/>
        </p:nvGrpSpPr>
        <p:grpSpPr>
          <a:xfrm>
            <a:off x="9144000" y="54864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410DDCF0-C0CE-E44F-A366-DC5403CE7C4D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32A6415C-D3FA-038B-90D5-022AE20B19A0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BE714685-D6B7-83F3-8111-8FF30825DDC2}"/>
              </a:ext>
            </a:extLst>
          </p:cNvPr>
          <p:cNvGrpSpPr/>
          <p:nvPr/>
        </p:nvGrpSpPr>
        <p:grpSpPr>
          <a:xfrm>
            <a:off x="4627149" y="56388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1B47E985-92EE-DE30-F210-8C8E783B5966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14640754-A202-618C-1338-D8944F24C5EA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231" y="265175"/>
            <a:ext cx="1155192" cy="649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86288" y="262127"/>
            <a:ext cx="1231392" cy="5577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38200" y="621388"/>
            <a:ext cx="1016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" algn="ctr">
              <a:lnSpc>
                <a:spcPct val="100000"/>
              </a:lnSpc>
              <a:spcBef>
                <a:spcPts val="100"/>
              </a:spcBef>
            </a:pPr>
            <a:r>
              <a:rPr lang="en-US" spc="-20" dirty="0"/>
              <a:t>TWO-HANDED RATCHET TFC</a:t>
            </a:r>
            <a:endParaRPr spc="-25" dirty="0"/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514538" y="1690923"/>
            <a:ext cx="7162921" cy="402905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 marR="0" lvl="0" indent="0" algn="l" defTabSz="914400" rtl="0" eaLnBrk="1" fontAlgn="auto" latinLnBrk="0" hangingPunct="1">
              <a:lnSpc>
                <a:spcPts val="142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D60167-4931-47E6-BA6A-407CBD079E47}" type="slidenum">
              <a:rPr kumimoji="0" sz="1200" b="0" i="0" u="none" strike="noStrike" kern="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pPr marL="38100" marR="0" lvl="0" indent="0" algn="l" defTabSz="914400" rtl="0" eaLnBrk="1" fontAlgn="auto" latinLnBrk="0" hangingPunct="1">
                <a:lnSpc>
                  <a:spcPts val="142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sz="1200" b="0" i="0" u="none" strike="noStrike" kern="0" cap="none" spc="-2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 marR="0" lvl="0" indent="0" algn="l" defTabSz="914400" rtl="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0" b="0" i="0" u="none" strike="noStrike" kern="0" cap="none" spc="-1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#TCCC-CLS-PPT-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05</a:t>
            </a:r>
            <a:r>
              <a:rPr kumimoji="0" sz="1000" b="0" i="0" u="none" strike="noStrike" kern="0" cap="none" spc="1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30</a:t>
            </a:r>
            <a:r>
              <a:rPr kumimoji="0" sz="1000" b="0" i="0" u="none" strike="noStrike" kern="0" cap="none" spc="2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1000" b="0" i="0" u="none" strike="noStrike" kern="0" cap="none" spc="0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JUN</a:t>
            </a:r>
            <a:r>
              <a:rPr kumimoji="0" sz="1000" b="0" i="0" u="none" strike="noStrike" kern="0" cap="none" spc="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sz="1000" b="0" i="0" u="none" strike="noStrike" kern="0" cap="none" spc="-25" normalizeH="0" baseline="0" noProof="0" dirty="0">
                <a:ln>
                  <a:noFill/>
                </a:ln>
                <a:solidFill>
                  <a:srgbClr val="677A8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20</a:t>
            </a:r>
          </a:p>
        </p:txBody>
      </p:sp>
      <p:sp>
        <p:nvSpPr>
          <p:cNvPr id="13" name="object 5">
            <a:extLst>
              <a:ext uri="{FF2B5EF4-FFF2-40B4-BE49-F238E27FC236}">
                <a16:creationId xmlns:a16="http://schemas.microsoft.com/office/drawing/2014/main" id="{56DBC0B9-3246-03B2-B1EA-D483440BCB96}"/>
              </a:ext>
            </a:extLst>
          </p:cNvPr>
          <p:cNvSpPr txBox="1">
            <a:spLocks/>
          </p:cNvSpPr>
          <p:nvPr/>
        </p:nvSpPr>
        <p:spPr>
          <a:xfrm>
            <a:off x="3657598" y="207631"/>
            <a:ext cx="487680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Arial"/>
                <a:ea typeface="+mj-ea"/>
                <a:cs typeface="Arial"/>
              </a:defRPr>
            </a:lvl1pPr>
          </a:lstStyle>
          <a:p>
            <a:pPr marL="19050" marR="0" lvl="0" indent="0" algn="l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-70" normalizeH="0" baseline="0" noProof="0" dirty="0">
                <a:ln>
                  <a:noFill/>
                </a:ln>
                <a:solidFill>
                  <a:srgbClr val="767171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MASSIVE HEMORRAGE CONTROL</a:t>
            </a:r>
          </a:p>
        </p:txBody>
      </p:sp>
      <p:pic>
        <p:nvPicPr>
          <p:cNvPr id="12" name="06a. Two-Handed RACHET TQ Application-CLS-HT(TFC)">
            <a:hlinkClick r:id="" action="ppaction://media"/>
            <a:extLst>
              <a:ext uri="{FF2B5EF4-FFF2-40B4-BE49-F238E27FC236}">
                <a16:creationId xmlns:a16="http://schemas.microsoft.com/office/drawing/2014/main" id="{AD5D6225-676F-AEC6-63C7-9C821BFECF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74366" y="1377633"/>
            <a:ext cx="8843264" cy="497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15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22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3d.Two-Handed WINDLASS TQ Application-CLS-HT(CUF)">
            <a:hlinkClick r:id="" action="ppaction://media"/>
            <a:extLst>
              <a:ext uri="{FF2B5EF4-FFF2-40B4-BE49-F238E27FC236}">
                <a16:creationId xmlns:a16="http://schemas.microsoft.com/office/drawing/2014/main" id="{B0D21422-14ED-8989-3A1D-51B31D8CD0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FB1691A0-0904-B5EB-4323-781FA3BB2594}"/>
              </a:ext>
            </a:extLst>
          </p:cNvPr>
          <p:cNvGrpSpPr/>
          <p:nvPr/>
        </p:nvGrpSpPr>
        <p:grpSpPr>
          <a:xfrm>
            <a:off x="6477000" y="54102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E2E77CB3-4E47-13C4-5615-C4FC951CD4F6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E6DBAF4C-A3C1-1E66-4EFC-EC6E8D590723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" y="0"/>
            <a:ext cx="12192000" cy="6858000"/>
          </a:xfrm>
          <a:prstGeom prst="rect">
            <a:avLst/>
          </a:prstGeom>
        </p:spPr>
      </p:pic>
      <p:sp>
        <p:nvSpPr>
          <p:cNvPr id="3" name="object 25">
            <a:extLst>
              <a:ext uri="{FF2B5EF4-FFF2-40B4-BE49-F238E27FC236}">
                <a16:creationId xmlns:a16="http://schemas.microsoft.com/office/drawing/2014/main" id="{B4353ECF-2738-056C-1288-D7FC2C348E16}"/>
              </a:ext>
            </a:extLst>
          </p:cNvPr>
          <p:cNvSpPr/>
          <p:nvPr/>
        </p:nvSpPr>
        <p:spPr>
          <a:xfrm>
            <a:off x="8382001" y="1828800"/>
            <a:ext cx="3581400" cy="2438400"/>
          </a:xfrm>
          <a:custGeom>
            <a:avLst/>
            <a:gdLst/>
            <a:ahLst/>
            <a:cxnLst/>
            <a:rect l="l" t="t" r="r" b="b"/>
            <a:pathLst>
              <a:path w="3649979" h="5198109">
                <a:moveTo>
                  <a:pt x="3476898" y="0"/>
                </a:moveTo>
                <a:lnTo>
                  <a:pt x="172968" y="0"/>
                </a:lnTo>
                <a:lnTo>
                  <a:pt x="126986" y="6178"/>
                </a:lnTo>
                <a:lnTo>
                  <a:pt x="85668" y="23615"/>
                </a:lnTo>
                <a:lnTo>
                  <a:pt x="50661" y="50661"/>
                </a:lnTo>
                <a:lnTo>
                  <a:pt x="23615" y="85668"/>
                </a:lnTo>
                <a:lnTo>
                  <a:pt x="6178" y="126986"/>
                </a:lnTo>
                <a:lnTo>
                  <a:pt x="0" y="172968"/>
                </a:lnTo>
                <a:lnTo>
                  <a:pt x="0" y="5024796"/>
                </a:lnTo>
                <a:lnTo>
                  <a:pt x="6178" y="5070778"/>
                </a:lnTo>
                <a:lnTo>
                  <a:pt x="23615" y="5112097"/>
                </a:lnTo>
                <a:lnTo>
                  <a:pt x="50661" y="5147104"/>
                </a:lnTo>
                <a:lnTo>
                  <a:pt x="85668" y="5174150"/>
                </a:lnTo>
                <a:lnTo>
                  <a:pt x="126986" y="5191587"/>
                </a:lnTo>
                <a:lnTo>
                  <a:pt x="172968" y="5197765"/>
                </a:lnTo>
                <a:lnTo>
                  <a:pt x="3476898" y="5197765"/>
                </a:lnTo>
                <a:lnTo>
                  <a:pt x="3522880" y="5191587"/>
                </a:lnTo>
                <a:lnTo>
                  <a:pt x="3564199" y="5174150"/>
                </a:lnTo>
                <a:lnTo>
                  <a:pt x="3599206" y="5147104"/>
                </a:lnTo>
                <a:lnTo>
                  <a:pt x="3626251" y="5112097"/>
                </a:lnTo>
                <a:lnTo>
                  <a:pt x="3643688" y="5070778"/>
                </a:lnTo>
                <a:lnTo>
                  <a:pt x="3649866" y="5024796"/>
                </a:lnTo>
                <a:lnTo>
                  <a:pt x="3649866" y="172968"/>
                </a:lnTo>
                <a:lnTo>
                  <a:pt x="3643688" y="126986"/>
                </a:lnTo>
                <a:lnTo>
                  <a:pt x="3626251" y="85668"/>
                </a:lnTo>
                <a:lnTo>
                  <a:pt x="3599206" y="50661"/>
                </a:lnTo>
                <a:lnTo>
                  <a:pt x="3564199" y="23615"/>
                </a:lnTo>
                <a:lnTo>
                  <a:pt x="3522880" y="6178"/>
                </a:lnTo>
                <a:lnTo>
                  <a:pt x="3476898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93B9C5-ECDF-DAF2-593D-E95049548D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9176" y="2243137"/>
            <a:ext cx="3067050" cy="160972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62840120-9838-1505-D339-850EEA27F4AD}"/>
              </a:ext>
            </a:extLst>
          </p:cNvPr>
          <p:cNvGrpSpPr/>
          <p:nvPr/>
        </p:nvGrpSpPr>
        <p:grpSpPr>
          <a:xfrm>
            <a:off x="533400" y="5334000"/>
            <a:ext cx="2937701" cy="869524"/>
            <a:chOff x="6808851" y="5562600"/>
            <a:chExt cx="2937701" cy="869524"/>
          </a:xfrm>
        </p:grpSpPr>
        <p:sp>
          <p:nvSpPr>
            <p:cNvPr id="6" name="object 18">
              <a:extLst>
                <a:ext uri="{FF2B5EF4-FFF2-40B4-BE49-F238E27FC236}">
                  <a16:creationId xmlns:a16="http://schemas.microsoft.com/office/drawing/2014/main" id="{2A5E8698-DE9B-B9C8-92F5-FF93FC839390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16">
              <a:extLst>
                <a:ext uri="{FF2B5EF4-FFF2-40B4-BE49-F238E27FC236}">
                  <a16:creationId xmlns:a16="http://schemas.microsoft.com/office/drawing/2014/main" id="{0CBCF3B1-701C-D978-EAAF-A8554E0168EF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9AADD45B-BA7F-19B4-0EB2-1908C215EEE4}"/>
              </a:ext>
            </a:extLst>
          </p:cNvPr>
          <p:cNvGrpSpPr/>
          <p:nvPr/>
        </p:nvGrpSpPr>
        <p:grpSpPr>
          <a:xfrm>
            <a:off x="8839200" y="16002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354DF273-B0CC-5D8F-BB3A-CCB4F36CD8BD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E6745953-41E5-9703-277A-4CF0E15D673F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21608D0D-41AA-206F-6ED9-FAF055A3FE0E}"/>
              </a:ext>
            </a:extLst>
          </p:cNvPr>
          <p:cNvGrpSpPr/>
          <p:nvPr/>
        </p:nvGrpSpPr>
        <p:grpSpPr>
          <a:xfrm>
            <a:off x="4343400" y="57912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407CF8A2-367A-88C9-1490-B1F4C0CE986A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17BF13F2-2515-4A60-EE1A-4D73F6113B90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25">
            <a:extLst>
              <a:ext uri="{FF2B5EF4-FFF2-40B4-BE49-F238E27FC236}">
                <a16:creationId xmlns:a16="http://schemas.microsoft.com/office/drawing/2014/main" id="{22A3AA3D-8955-5405-BC4A-5DBA22BDE589}"/>
              </a:ext>
            </a:extLst>
          </p:cNvPr>
          <p:cNvSpPr/>
          <p:nvPr/>
        </p:nvSpPr>
        <p:spPr>
          <a:xfrm>
            <a:off x="5638800" y="1828800"/>
            <a:ext cx="5562600" cy="4495800"/>
          </a:xfrm>
          <a:custGeom>
            <a:avLst/>
            <a:gdLst/>
            <a:ahLst/>
            <a:cxnLst/>
            <a:rect l="l" t="t" r="r" b="b"/>
            <a:pathLst>
              <a:path w="3649979" h="5198109">
                <a:moveTo>
                  <a:pt x="3476898" y="0"/>
                </a:moveTo>
                <a:lnTo>
                  <a:pt x="172968" y="0"/>
                </a:lnTo>
                <a:lnTo>
                  <a:pt x="126986" y="6178"/>
                </a:lnTo>
                <a:lnTo>
                  <a:pt x="85668" y="23615"/>
                </a:lnTo>
                <a:lnTo>
                  <a:pt x="50661" y="50661"/>
                </a:lnTo>
                <a:lnTo>
                  <a:pt x="23615" y="85668"/>
                </a:lnTo>
                <a:lnTo>
                  <a:pt x="6178" y="126986"/>
                </a:lnTo>
                <a:lnTo>
                  <a:pt x="0" y="172968"/>
                </a:lnTo>
                <a:lnTo>
                  <a:pt x="0" y="5024796"/>
                </a:lnTo>
                <a:lnTo>
                  <a:pt x="6178" y="5070778"/>
                </a:lnTo>
                <a:lnTo>
                  <a:pt x="23615" y="5112097"/>
                </a:lnTo>
                <a:lnTo>
                  <a:pt x="50661" y="5147104"/>
                </a:lnTo>
                <a:lnTo>
                  <a:pt x="85668" y="5174150"/>
                </a:lnTo>
                <a:lnTo>
                  <a:pt x="126986" y="5191587"/>
                </a:lnTo>
                <a:lnTo>
                  <a:pt x="172968" y="5197765"/>
                </a:lnTo>
                <a:lnTo>
                  <a:pt x="3476898" y="5197765"/>
                </a:lnTo>
                <a:lnTo>
                  <a:pt x="3522880" y="5191587"/>
                </a:lnTo>
                <a:lnTo>
                  <a:pt x="3564199" y="5174150"/>
                </a:lnTo>
                <a:lnTo>
                  <a:pt x="3599206" y="5147104"/>
                </a:lnTo>
                <a:lnTo>
                  <a:pt x="3626251" y="5112097"/>
                </a:lnTo>
                <a:lnTo>
                  <a:pt x="3643688" y="5070778"/>
                </a:lnTo>
                <a:lnTo>
                  <a:pt x="3649866" y="5024796"/>
                </a:lnTo>
                <a:lnTo>
                  <a:pt x="3649866" y="172968"/>
                </a:lnTo>
                <a:lnTo>
                  <a:pt x="3643688" y="126986"/>
                </a:lnTo>
                <a:lnTo>
                  <a:pt x="3626251" y="85668"/>
                </a:lnTo>
                <a:lnTo>
                  <a:pt x="3599206" y="50661"/>
                </a:lnTo>
                <a:lnTo>
                  <a:pt x="3564199" y="23615"/>
                </a:lnTo>
                <a:lnTo>
                  <a:pt x="3522880" y="6178"/>
                </a:lnTo>
                <a:lnTo>
                  <a:pt x="3476898" y="0"/>
                </a:lnTo>
                <a:close/>
              </a:path>
            </a:pathLst>
          </a:custGeom>
          <a:solidFill>
            <a:srgbClr val="F1F2F2"/>
          </a:solid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FD7E27-1980-A217-1ADB-7F29F93EE7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1981200"/>
            <a:ext cx="5029200" cy="40386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c. Pressure Bandage Application-CLS-HT(TFC)(WALK)">
            <a:hlinkClick r:id="" action="ppaction://media"/>
            <a:extLst>
              <a:ext uri="{FF2B5EF4-FFF2-40B4-BE49-F238E27FC236}">
                <a16:creationId xmlns:a16="http://schemas.microsoft.com/office/drawing/2014/main" id="{F8F16AD4-50EF-ABD6-F695-485512DC24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A1B0EEB-9442-DE41-F0AF-4702562CA9E3}"/>
              </a:ext>
            </a:extLst>
          </p:cNvPr>
          <p:cNvGrpSpPr/>
          <p:nvPr/>
        </p:nvGrpSpPr>
        <p:grpSpPr>
          <a:xfrm>
            <a:off x="4627149" y="58674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40168601-F25F-4F3F-1130-477844DEC11A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94335498-158D-2D02-2A39-8DEF76F85793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e. Neck Junctional Hemorrhage Control-CLS-HT(TFC)">
            <a:hlinkClick r:id="" action="ppaction://media"/>
            <a:extLst>
              <a:ext uri="{FF2B5EF4-FFF2-40B4-BE49-F238E27FC236}">
                <a16:creationId xmlns:a16="http://schemas.microsoft.com/office/drawing/2014/main" id="{FABEB340-57B0-396B-3459-D4F95F2FB4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1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9D3F5941-D434-0D77-764A-A8ADED71006D}"/>
              </a:ext>
            </a:extLst>
          </p:cNvPr>
          <p:cNvGrpSpPr/>
          <p:nvPr/>
        </p:nvGrpSpPr>
        <p:grpSpPr>
          <a:xfrm>
            <a:off x="4627149" y="57150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94A4692F-0736-01DB-E475-369DDDBC803B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70513C7B-C5DC-ADE1-2E8D-774860258530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d. Axillary Junctional Hemorrhage Control-CLS-HT(TFC)">
            <a:hlinkClick r:id="" action="ppaction://media"/>
            <a:extLst>
              <a:ext uri="{FF2B5EF4-FFF2-40B4-BE49-F238E27FC236}">
                <a16:creationId xmlns:a16="http://schemas.microsoft.com/office/drawing/2014/main" id="{5AAD21A4-39AB-1584-C76B-02A0D32C93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97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3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0F2A825F-9E87-9A29-377B-999E8CADF89C}"/>
              </a:ext>
            </a:extLst>
          </p:cNvPr>
          <p:cNvGrpSpPr/>
          <p:nvPr/>
        </p:nvGrpSpPr>
        <p:grpSpPr>
          <a:xfrm>
            <a:off x="4267200" y="5867400"/>
            <a:ext cx="2937701" cy="869524"/>
            <a:chOff x="6808851" y="5562600"/>
            <a:chExt cx="2937701" cy="869524"/>
          </a:xfrm>
        </p:grpSpPr>
        <p:sp>
          <p:nvSpPr>
            <p:cNvPr id="4" name="object 18">
              <a:extLst>
                <a:ext uri="{FF2B5EF4-FFF2-40B4-BE49-F238E27FC236}">
                  <a16:creationId xmlns:a16="http://schemas.microsoft.com/office/drawing/2014/main" id="{B632B19B-584C-D364-EE15-023B49B61A93}"/>
                </a:ext>
              </a:extLst>
            </p:cNvPr>
            <p:cNvSpPr/>
            <p:nvPr/>
          </p:nvSpPr>
          <p:spPr>
            <a:xfrm>
              <a:off x="6808851" y="5675839"/>
              <a:ext cx="756285" cy="756285"/>
            </a:xfrm>
            <a:custGeom>
              <a:avLst/>
              <a:gdLst/>
              <a:ahLst/>
              <a:cxnLst/>
              <a:rect l="l" t="t" r="r" b="b"/>
              <a:pathLst>
                <a:path w="756285" h="756285">
                  <a:moveTo>
                    <a:pt x="378000" y="0"/>
                  </a:moveTo>
                  <a:lnTo>
                    <a:pt x="330584" y="2945"/>
                  </a:lnTo>
                  <a:lnTo>
                    <a:pt x="284926" y="11544"/>
                  </a:lnTo>
                  <a:lnTo>
                    <a:pt x="241380" y="25443"/>
                  </a:lnTo>
                  <a:lnTo>
                    <a:pt x="200300" y="44288"/>
                  </a:lnTo>
                  <a:lnTo>
                    <a:pt x="162040" y="67725"/>
                  </a:lnTo>
                  <a:lnTo>
                    <a:pt x="126955" y="95398"/>
                  </a:lnTo>
                  <a:lnTo>
                    <a:pt x="95398" y="126955"/>
                  </a:lnTo>
                  <a:lnTo>
                    <a:pt x="67725" y="162040"/>
                  </a:lnTo>
                  <a:lnTo>
                    <a:pt x="44288" y="200300"/>
                  </a:lnTo>
                  <a:lnTo>
                    <a:pt x="25443" y="241380"/>
                  </a:lnTo>
                  <a:lnTo>
                    <a:pt x="11544" y="284926"/>
                  </a:lnTo>
                  <a:lnTo>
                    <a:pt x="2945" y="330584"/>
                  </a:lnTo>
                  <a:lnTo>
                    <a:pt x="0" y="378000"/>
                  </a:lnTo>
                  <a:lnTo>
                    <a:pt x="2945" y="425415"/>
                  </a:lnTo>
                  <a:lnTo>
                    <a:pt x="11544" y="471073"/>
                  </a:lnTo>
                  <a:lnTo>
                    <a:pt x="25443" y="514619"/>
                  </a:lnTo>
                  <a:lnTo>
                    <a:pt x="44288" y="555700"/>
                  </a:lnTo>
                  <a:lnTo>
                    <a:pt x="67725" y="593959"/>
                  </a:lnTo>
                  <a:lnTo>
                    <a:pt x="95398" y="629045"/>
                  </a:lnTo>
                  <a:lnTo>
                    <a:pt x="126955" y="660601"/>
                  </a:lnTo>
                  <a:lnTo>
                    <a:pt x="162040" y="688275"/>
                  </a:lnTo>
                  <a:lnTo>
                    <a:pt x="200300" y="711711"/>
                  </a:lnTo>
                  <a:lnTo>
                    <a:pt x="241380" y="730556"/>
                  </a:lnTo>
                  <a:lnTo>
                    <a:pt x="284926" y="744456"/>
                  </a:lnTo>
                  <a:lnTo>
                    <a:pt x="330584" y="753055"/>
                  </a:lnTo>
                  <a:lnTo>
                    <a:pt x="378000" y="756000"/>
                  </a:lnTo>
                  <a:lnTo>
                    <a:pt x="425415" y="753055"/>
                  </a:lnTo>
                  <a:lnTo>
                    <a:pt x="471073" y="744456"/>
                  </a:lnTo>
                  <a:lnTo>
                    <a:pt x="514619" y="730556"/>
                  </a:lnTo>
                  <a:lnTo>
                    <a:pt x="555699" y="711711"/>
                  </a:lnTo>
                  <a:lnTo>
                    <a:pt x="593959" y="688275"/>
                  </a:lnTo>
                  <a:lnTo>
                    <a:pt x="629045" y="660601"/>
                  </a:lnTo>
                  <a:lnTo>
                    <a:pt x="660601" y="629045"/>
                  </a:lnTo>
                  <a:lnTo>
                    <a:pt x="688275" y="593959"/>
                  </a:lnTo>
                  <a:lnTo>
                    <a:pt x="711711" y="555700"/>
                  </a:lnTo>
                  <a:lnTo>
                    <a:pt x="730556" y="514619"/>
                  </a:lnTo>
                  <a:lnTo>
                    <a:pt x="744455" y="471073"/>
                  </a:lnTo>
                  <a:lnTo>
                    <a:pt x="753055" y="425415"/>
                  </a:lnTo>
                  <a:lnTo>
                    <a:pt x="756000" y="378000"/>
                  </a:lnTo>
                  <a:lnTo>
                    <a:pt x="753055" y="330584"/>
                  </a:lnTo>
                  <a:lnTo>
                    <a:pt x="744455" y="284926"/>
                  </a:lnTo>
                  <a:lnTo>
                    <a:pt x="730556" y="241380"/>
                  </a:lnTo>
                  <a:lnTo>
                    <a:pt x="711711" y="200300"/>
                  </a:lnTo>
                  <a:lnTo>
                    <a:pt x="688275" y="162040"/>
                  </a:lnTo>
                  <a:lnTo>
                    <a:pt x="660601" y="126955"/>
                  </a:lnTo>
                  <a:lnTo>
                    <a:pt x="629045" y="95398"/>
                  </a:lnTo>
                  <a:lnTo>
                    <a:pt x="593959" y="67725"/>
                  </a:lnTo>
                  <a:lnTo>
                    <a:pt x="555699" y="44288"/>
                  </a:lnTo>
                  <a:lnTo>
                    <a:pt x="514619" y="25443"/>
                  </a:lnTo>
                  <a:lnTo>
                    <a:pt x="471073" y="11544"/>
                  </a:lnTo>
                  <a:lnTo>
                    <a:pt x="425415" y="2945"/>
                  </a:lnTo>
                  <a:lnTo>
                    <a:pt x="378000" y="0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16">
              <a:extLst>
                <a:ext uri="{FF2B5EF4-FFF2-40B4-BE49-F238E27FC236}">
                  <a16:creationId xmlns:a16="http://schemas.microsoft.com/office/drawing/2014/main" id="{B6BA19A6-34A1-2429-F17D-0EAE5113CC8E}"/>
                </a:ext>
              </a:extLst>
            </p:cNvPr>
            <p:cNvSpPr txBox="1"/>
            <p:nvPr/>
          </p:nvSpPr>
          <p:spPr>
            <a:xfrm>
              <a:off x="6934200" y="5562600"/>
              <a:ext cx="2812352" cy="796372"/>
            </a:xfrm>
            <a:prstGeom prst="rect">
              <a:avLst/>
            </a:prstGeom>
          </p:spPr>
          <p:txBody>
            <a:bodyPr vert="horz" wrap="square" lIns="0" tIns="10160" rIns="0" bIns="0" rtlCol="0">
              <a:spAutoFit/>
            </a:bodyPr>
            <a:lstStyle/>
            <a:p>
              <a:pPr marL="53975" marR="5080" lvl="0" indent="-41910" algn="just" defTabSz="914400" eaLnBrk="1" fontAlgn="auto" latinLnBrk="0" hangingPunct="1">
                <a:lnSpc>
                  <a:spcPct val="140900"/>
                </a:lnSpc>
                <a:spcBef>
                  <a:spcPts val="8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 Black"/>
                  <a:cs typeface="Arial Black"/>
                </a:rPr>
                <a:t>M</a:t>
              </a:r>
              <a:r>
                <a:rPr kumimoji="0" sz="4000" b="0" i="0" u="none" strike="noStrike" kern="0" cap="none" spc="-50" normalizeH="0" baseline="0" noProof="0" dirty="0">
                  <a:ln>
                    <a:noFill/>
                  </a:ln>
                  <a:effectLst/>
                  <a:uLnTx/>
                  <a:uFillTx/>
                  <a:latin typeface="Arial Black"/>
                  <a:cs typeface="Arial Black"/>
                </a:rPr>
                <a:t> A R C H</a:t>
              </a:r>
              <a:endParaRPr kumimoji="0" sz="4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 Black"/>
                <a:cs typeface="Arial Black"/>
              </a:endParaRPr>
            </a:p>
          </p:txBody>
        </p:sp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06f. Pressure Delivery Device(s) PDD for Inguinal Junctional Hemorrhage-CLS-HT(TFC)">
            <a:hlinkClick r:id="" action="ppaction://media"/>
            <a:extLst>
              <a:ext uri="{FF2B5EF4-FFF2-40B4-BE49-F238E27FC236}">
                <a16:creationId xmlns:a16="http://schemas.microsoft.com/office/drawing/2014/main" id="{92A06A37-E168-5B2F-51D9-A748653FAD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3352" y="1517904"/>
            <a:ext cx="8843264" cy="465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6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3048"/>
            <a:ext cx="12186581" cy="6854952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44"/>
            <a:ext cx="12175744" cy="6848856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867096"/>
          <a:ext cx="9144000" cy="6010596"/>
          <a:chOff x="0" y="867096"/>
          <a:chExt cx="9144000" cy="6010596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A451E2-8324-5654-C6EB-DD4BECC144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0737" y="990600"/>
            <a:ext cx="8010525" cy="2952750"/>
          </a:xfrm>
          <a:prstGeom prst="rect">
            <a:avLst/>
          </a:prstGeom>
        </p:spPr>
      </p:pic>
      <p:sp>
        <p:nvSpPr>
          <p:cNvPr id="5" name="object 2">
            <a:extLst>
              <a:ext uri="{FF2B5EF4-FFF2-40B4-BE49-F238E27FC236}">
                <a16:creationId xmlns:a16="http://schemas.microsoft.com/office/drawing/2014/main" id="{631A7339-1DBE-9F77-5EF7-56CF6C762900}"/>
              </a:ext>
            </a:extLst>
          </p:cNvPr>
          <p:cNvSpPr txBox="1">
            <a:spLocks/>
          </p:cNvSpPr>
          <p:nvPr/>
        </p:nvSpPr>
        <p:spPr>
          <a:xfrm>
            <a:off x="2095500" y="2960923"/>
            <a:ext cx="8001000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algn="ctr">
              <a:defRPr sz="4400" kern="1200">
                <a:solidFill>
                  <a:schemeClr val="lt1"/>
                </a:solidFill>
              </a:defRPr>
            </a:lvl1pPr>
            <a:extLst/>
          </a:lstStyle>
          <a:p>
            <a:pPr marL="12700">
              <a:spcBef>
                <a:spcPts val="100"/>
              </a:spcBef>
            </a:pPr>
            <a:r>
              <a:rPr lang="en-US" sz="6000">
                <a:solidFill>
                  <a:srgbClr val="FFFFFF"/>
                </a:solidFill>
              </a:rPr>
              <a:t>ANY</a:t>
            </a:r>
            <a:r>
              <a:rPr lang="en-US" sz="6000" spc="-130">
                <a:solidFill>
                  <a:srgbClr val="FFFFFF"/>
                </a:solidFill>
              </a:rPr>
              <a:t> </a:t>
            </a:r>
            <a:r>
              <a:rPr lang="en-US" sz="6000" spc="-5">
                <a:solidFill>
                  <a:srgbClr val="FFFFFF"/>
                </a:solidFill>
              </a:rPr>
              <a:t>QUESTIONS?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15729</TotalTime>
  <Words>132</Words>
  <Application>Microsoft Office PowerPoint</Application>
  <PresentationFormat>Widescreen</PresentationFormat>
  <Paragraphs>37</Paragraphs>
  <Slides>39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Arial</vt:lpstr>
      <vt:lpstr>Arial Black</vt:lpstr>
      <vt:lpstr>Calibri</vt:lpstr>
      <vt:lpstr>Theme95</vt:lpstr>
      <vt:lpstr>Office Theme</vt:lpstr>
      <vt:lpstr>PowerPoint Presentation</vt:lpstr>
      <vt:lpstr>PowerPoint Presentation</vt:lpstr>
      <vt:lpstr>PowerPoint Presentation</vt:lpstr>
      <vt:lpstr>PowerPoint Presentation</vt:lpstr>
      <vt:lpstr>MARCH PAWS</vt:lpstr>
      <vt:lpstr>HEMMORRHAGE OVERVIEW IN TFC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TWO-HANDED RATCHET TFC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Presentation</dc:title>
  <dc:subject/>
  <dc:creator>Unknown Creator</dc:creator>
  <cp:keywords/>
  <dc:description/>
  <cp:lastModifiedBy>Adam Rafferty</cp:lastModifiedBy>
  <cp:revision>8</cp:revision>
  <dcterms:created xsi:type="dcterms:W3CDTF">2023-02-05T19:27:53Z</dcterms:created>
  <dcterms:modified xsi:type="dcterms:W3CDTF">2023-06-24T11:24:48Z</dcterms:modified>
  <cp:category/>
</cp:coreProperties>
</file>